
<file path=[Content_Types].xml><?xml version="1.0" encoding="utf-8"?>
<Types xmlns="http://schemas.openxmlformats.org/package/2006/content-types">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diagrams/layout7.xml" ContentType="application/vnd.openxmlformats-officedocument.drawingml.diagramLayout+xml"/>
  <Override PartName="/ppt/diagrams/data8.xml" ContentType="application/vnd.openxmlformats-officedocument.drawingml.diagramData+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notesSlides/notesSlide14.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9.xml" ContentType="application/vnd.openxmlformats-officedocument.presentationml.notesSlide+xml"/>
  <Override PartName="/ppt/notesSlides/notesSlide12.xml" ContentType="application/vnd.openxmlformats-officedocument.presentationml.notesSlide+xml"/>
  <Override PartName="/ppt/diagrams/colors8.xml" ContentType="application/vnd.openxmlformats-officedocument.drawingml.diagramColors+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diagrams/colors6.xml" ContentType="application/vnd.openxmlformats-officedocument.drawingml.diagramColors+xml"/>
  <Override PartName="/ppt/notesSlides/notesSlide10.xml" ContentType="application/vnd.openxmlformats-officedocument.presentationml.notesSlide+xml"/>
  <Override PartName="/ppt/diagrams/quickStyle9.xml" ContentType="application/vnd.openxmlformats-officedocument.drawingml.diagramStyl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colors4.xml" ContentType="application/vnd.openxmlformats-officedocument.drawingml.diagramColors+xml"/>
  <Override PartName="/ppt/diagrams/quickStyle7.xml" ContentType="application/vnd.openxmlformats-officedocument.drawingml.diagramStyle+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diagrams/colors10.xml" ContentType="application/vnd.openxmlformats-officedocument.drawingml.diagramColors+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ppt/diagrams/data9.xml" ContentType="application/vnd.openxmlformats-officedocument.drawingml.diagramData+xml"/>
  <Override PartName="/ppt/notesSlides/notesSlide15.xml" ContentType="application/vnd.openxmlformats-officedocument.presentationml.notesSlide+xml"/>
  <Override PartName="/ppt/diagrams/data10.xml" ContentType="application/vnd.openxmlformats-officedocument.drawingml.diagramData+xml"/>
  <Override PartName="/docProps/app.xml" ContentType="application/vnd.openxmlformats-officedocument.extended-properties+xml"/>
  <Override PartName="/ppt/slides/slide11.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notesSlides/notesSlide13.xml" ContentType="application/vnd.openxmlformats-officedocument.presentationml.notesSlide+xml"/>
  <Override PartName="/ppt/diagrams/colors9.xml" ContentType="application/vnd.openxmlformats-officedocument.drawingml.diagramColors+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diagrams/data5.xml" ContentType="application/vnd.openxmlformats-officedocument.drawingml.diagramData+xml"/>
  <Override PartName="/ppt/notesSlides/notesSlide11.xml" ContentType="application/vnd.openxmlformats-officedocument.presentationml.notesSlide+xml"/>
  <Override PartName="/ppt/diagrams/colors7.xml" ContentType="application/vnd.openxmlformats-officedocument.drawingml.diagramColors+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slides/slide8.xml" ContentType="application/vnd.openxmlformats-officedocument.presentationml.slide+xml"/>
  <Override PartName="/ppt/diagrams/data1.xml" ContentType="application/vnd.openxmlformats-officedocument.drawingml.diagramData+xml"/>
  <Override PartName="/ppt/notesSlides/notesSlide4.xml" ContentType="application/vnd.openxmlformats-officedocument.presentationml.notesSlide+xml"/>
  <Override PartName="/ppt/diagrams/colors3.xml" ContentType="application/vnd.openxmlformats-officedocument.drawingml.diagramColors+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08" r:id="rId1"/>
  </p:sldMasterIdLst>
  <p:notesMasterIdLst>
    <p:notesMasterId r:id="rId18"/>
  </p:notesMasterIdLst>
  <p:sldIdLst>
    <p:sldId id="299" r:id="rId2"/>
    <p:sldId id="477" r:id="rId3"/>
    <p:sldId id="474" r:id="rId4"/>
    <p:sldId id="452" r:id="rId5"/>
    <p:sldId id="481" r:id="rId6"/>
    <p:sldId id="480" r:id="rId7"/>
    <p:sldId id="479" r:id="rId8"/>
    <p:sldId id="459" r:id="rId9"/>
    <p:sldId id="478" r:id="rId10"/>
    <p:sldId id="462" r:id="rId11"/>
    <p:sldId id="465" r:id="rId12"/>
    <p:sldId id="466" r:id="rId13"/>
    <p:sldId id="472" r:id="rId14"/>
    <p:sldId id="469" r:id="rId15"/>
    <p:sldId id="448" r:id="rId16"/>
    <p:sldId id="443"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8075" autoAdjust="0"/>
    <p:restoredTop sz="74872" autoAdjust="0"/>
  </p:normalViewPr>
  <p:slideViewPr>
    <p:cSldViewPr>
      <p:cViewPr>
        <p:scale>
          <a:sx n="40" d="100"/>
          <a:sy n="40" d="100"/>
        </p:scale>
        <p:origin x="-774" y="-24"/>
      </p:cViewPr>
      <p:guideLst>
        <p:guide orient="horz" pos="2160"/>
        <p:guide pos="2880"/>
      </p:guideLst>
    </p:cSldViewPr>
  </p:slideViewPr>
  <p:outlineViewPr>
    <p:cViewPr>
      <p:scale>
        <a:sx n="33" d="100"/>
        <a:sy n="33" d="100"/>
      </p:scale>
      <p:origin x="0" y="2202"/>
    </p:cViewPr>
  </p:outlineViewPr>
  <p:notesTextViewPr>
    <p:cViewPr>
      <p:scale>
        <a:sx n="100" d="100"/>
        <a:sy n="100" d="100"/>
      </p:scale>
      <p:origin x="0" y="0"/>
    </p:cViewPr>
  </p:notesTextViewPr>
  <p:sorterViewPr>
    <p:cViewPr>
      <p:scale>
        <a:sx n="50" d="100"/>
        <a:sy n="5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FEB9EB3-726E-41B0-B36C-9E4A7043315B}"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en-US"/>
        </a:p>
      </dgm:t>
    </dgm:pt>
    <dgm:pt modelId="{78CE2446-4451-4B11-B9FE-3A7D6F8C471F}">
      <dgm:prSet/>
      <dgm:spPr/>
      <dgm:t>
        <a:bodyPr/>
        <a:lstStyle/>
        <a:p>
          <a:pPr rtl="0"/>
          <a:r>
            <a:rPr lang="en-US" dirty="0" smtClean="0"/>
            <a:t>$2 billion/yr untapped market in off-grid distributed energy</a:t>
          </a:r>
          <a:endParaRPr lang="en-US" dirty="0"/>
        </a:p>
      </dgm:t>
    </dgm:pt>
    <dgm:pt modelId="{1B5C6A4E-C07D-4903-BAF3-B36480FF7D1C}" type="parTrans" cxnId="{7054BE50-204A-483E-8FCE-A8DF91F73B80}">
      <dgm:prSet/>
      <dgm:spPr/>
      <dgm:t>
        <a:bodyPr/>
        <a:lstStyle/>
        <a:p>
          <a:endParaRPr lang="en-US"/>
        </a:p>
      </dgm:t>
    </dgm:pt>
    <dgm:pt modelId="{70CC959E-20D9-43C0-878F-5AAB3B3E6739}" type="sibTrans" cxnId="{7054BE50-204A-483E-8FCE-A8DF91F73B80}">
      <dgm:prSet/>
      <dgm:spPr/>
      <dgm:t>
        <a:bodyPr/>
        <a:lstStyle/>
        <a:p>
          <a:endParaRPr lang="en-US"/>
        </a:p>
      </dgm:t>
    </dgm:pt>
    <dgm:pt modelId="{D506BB64-1CB6-4135-A95C-FC68829713DC}">
      <dgm:prSet/>
      <dgm:spPr/>
      <dgm:t>
        <a:bodyPr/>
        <a:lstStyle/>
        <a:p>
          <a:pPr rtl="0"/>
          <a:r>
            <a:rPr lang="en-US" dirty="0" smtClean="0"/>
            <a:t>Av off-grid rural household spends ₹ </a:t>
          </a:r>
          <a:r>
            <a:rPr lang="en-US" dirty="0" smtClean="0"/>
            <a:t>120 / </a:t>
          </a:r>
          <a:r>
            <a:rPr lang="en-US" dirty="0" smtClean="0"/>
            <a:t>month </a:t>
          </a:r>
          <a:r>
            <a:rPr lang="en-US" dirty="0" smtClean="0"/>
            <a:t>($ 2.25</a:t>
          </a:r>
          <a:r>
            <a:rPr lang="de-DE" baseline="0" dirty="0" smtClean="0"/>
            <a:t>)</a:t>
          </a:r>
          <a:endParaRPr lang="en-US" dirty="0"/>
        </a:p>
      </dgm:t>
    </dgm:pt>
    <dgm:pt modelId="{28DBC980-7A67-4341-9BFC-4FD1EBD4F576}" type="parTrans" cxnId="{1B4D9B35-BC08-4A44-B6B9-EFA22B41103E}">
      <dgm:prSet/>
      <dgm:spPr/>
      <dgm:t>
        <a:bodyPr/>
        <a:lstStyle/>
        <a:p>
          <a:endParaRPr lang="en-US"/>
        </a:p>
      </dgm:t>
    </dgm:pt>
    <dgm:pt modelId="{B08C8B80-490E-4BFA-BDAD-1D2847FCDE5C}" type="sibTrans" cxnId="{1B4D9B35-BC08-4A44-B6B9-EFA22B41103E}">
      <dgm:prSet/>
      <dgm:spPr/>
      <dgm:t>
        <a:bodyPr/>
        <a:lstStyle/>
        <a:p>
          <a:endParaRPr lang="en-US"/>
        </a:p>
      </dgm:t>
    </dgm:pt>
    <dgm:pt modelId="{05B8FAED-DA25-4446-9AE4-48F29C41EC70}">
      <dgm:prSet/>
      <dgm:spPr/>
      <dgm:t>
        <a:bodyPr/>
        <a:lstStyle/>
        <a:p>
          <a:pPr rtl="0"/>
          <a:r>
            <a:rPr lang="en-US" dirty="0" smtClean="0"/>
            <a:t>26 % population : no access to grid electricity</a:t>
          </a:r>
          <a:endParaRPr lang="en-US" dirty="0"/>
        </a:p>
      </dgm:t>
    </dgm:pt>
    <dgm:pt modelId="{CCF2D493-9C89-4EBA-BCB2-789E432FD1A4}" type="parTrans" cxnId="{CD0CC30D-A3F0-4352-B97B-409104CBCE1D}">
      <dgm:prSet/>
      <dgm:spPr/>
      <dgm:t>
        <a:bodyPr/>
        <a:lstStyle/>
        <a:p>
          <a:endParaRPr lang="en-US"/>
        </a:p>
      </dgm:t>
    </dgm:pt>
    <dgm:pt modelId="{7628EA8F-D166-41AA-97A0-458DEF1CE7BD}" type="sibTrans" cxnId="{CD0CC30D-A3F0-4352-B97B-409104CBCE1D}">
      <dgm:prSet/>
      <dgm:spPr/>
      <dgm:t>
        <a:bodyPr/>
        <a:lstStyle/>
        <a:p>
          <a:endParaRPr lang="en-US"/>
        </a:p>
      </dgm:t>
    </dgm:pt>
    <dgm:pt modelId="{0087980F-68AD-44C5-8BBD-B08D01529488}">
      <dgm:prSet/>
      <dgm:spPr/>
      <dgm:t>
        <a:bodyPr/>
        <a:lstStyle/>
        <a:p>
          <a:pPr rtl="0"/>
          <a:r>
            <a:rPr lang="en-US" dirty="0" smtClean="0"/>
            <a:t>Very slow rate of electrification</a:t>
          </a:r>
          <a:endParaRPr lang="en-US" dirty="0"/>
        </a:p>
      </dgm:t>
    </dgm:pt>
    <dgm:pt modelId="{734A9A62-3F54-41FA-92E1-C6EFADE9E0BD}" type="parTrans" cxnId="{AA5C42C4-22B4-4AB0-B984-6065CA5D8981}">
      <dgm:prSet/>
      <dgm:spPr/>
    </dgm:pt>
    <dgm:pt modelId="{28AAEF7C-05E6-4DDD-8756-E8C498D4983F}" type="sibTrans" cxnId="{AA5C42C4-22B4-4AB0-B984-6065CA5D8981}">
      <dgm:prSet/>
      <dgm:spPr/>
    </dgm:pt>
    <dgm:pt modelId="{1E48CC33-08A2-4531-BB78-2B98CF3111E3}">
      <dgm:prSet/>
      <dgm:spPr/>
      <dgm:t>
        <a:bodyPr/>
        <a:lstStyle/>
        <a:p>
          <a:pPr rtl="0"/>
          <a:r>
            <a:rPr lang="en-US" dirty="0" smtClean="0"/>
            <a:t>Technical &amp; economical reasons</a:t>
          </a:r>
          <a:endParaRPr lang="en-US" dirty="0"/>
        </a:p>
      </dgm:t>
    </dgm:pt>
    <dgm:pt modelId="{5F93593C-431B-4739-B35C-0D1371E3BD8B}" type="parTrans" cxnId="{23A74366-335A-4F9F-9EB7-563ACFE6DDA7}">
      <dgm:prSet/>
      <dgm:spPr/>
      <dgm:t>
        <a:bodyPr/>
        <a:lstStyle/>
        <a:p>
          <a:endParaRPr lang="en-US"/>
        </a:p>
      </dgm:t>
    </dgm:pt>
    <dgm:pt modelId="{21B3F944-6E4C-4F19-AF6E-094E710467B8}" type="sibTrans" cxnId="{23A74366-335A-4F9F-9EB7-563ACFE6DDA7}">
      <dgm:prSet/>
      <dgm:spPr/>
      <dgm:t>
        <a:bodyPr/>
        <a:lstStyle/>
        <a:p>
          <a:endParaRPr lang="en-US"/>
        </a:p>
      </dgm:t>
    </dgm:pt>
    <dgm:pt modelId="{39BD67C2-7FA7-4D26-8D88-4AD8A9890C63}">
      <dgm:prSet/>
      <dgm:spPr/>
      <dgm:t>
        <a:bodyPr/>
        <a:lstStyle/>
        <a:p>
          <a:pPr rtl="0"/>
          <a:r>
            <a:rPr lang="en-US" dirty="0" smtClean="0"/>
            <a:t>Does not guarantee access to electricity</a:t>
          </a:r>
          <a:endParaRPr lang="en-US" dirty="0"/>
        </a:p>
      </dgm:t>
    </dgm:pt>
    <dgm:pt modelId="{6B4BFE08-81AE-4848-8ED9-C643C0C35E45}" type="parTrans" cxnId="{F8F2D2FE-F919-446F-9725-585460883254}">
      <dgm:prSet/>
      <dgm:spPr/>
      <dgm:t>
        <a:bodyPr/>
        <a:lstStyle/>
        <a:p>
          <a:endParaRPr lang="en-US"/>
        </a:p>
      </dgm:t>
    </dgm:pt>
    <dgm:pt modelId="{1A57127B-50E4-44B9-9D86-D77B62D5C9C1}" type="sibTrans" cxnId="{F8F2D2FE-F919-446F-9725-585460883254}">
      <dgm:prSet/>
      <dgm:spPr/>
      <dgm:t>
        <a:bodyPr/>
        <a:lstStyle/>
        <a:p>
          <a:endParaRPr lang="en-US"/>
        </a:p>
      </dgm:t>
    </dgm:pt>
    <dgm:pt modelId="{F4B0C91A-D12C-4876-855D-18AF38CC649B}">
      <dgm:prSet/>
      <dgm:spPr/>
      <dgm:t>
        <a:bodyPr/>
        <a:lstStyle/>
        <a:p>
          <a:pPr rtl="0"/>
          <a:r>
            <a:rPr lang="en-US" dirty="0" smtClean="0"/>
            <a:t>Off-grid demand is unmet</a:t>
          </a:r>
          <a:endParaRPr lang="en-US" dirty="0"/>
        </a:p>
      </dgm:t>
    </dgm:pt>
    <dgm:pt modelId="{975A1F4A-07FD-46D8-9032-F8B15990E7B4}" type="parTrans" cxnId="{911D910A-403D-490B-B6E0-DDFF895840E5}">
      <dgm:prSet/>
      <dgm:spPr/>
      <dgm:t>
        <a:bodyPr/>
        <a:lstStyle/>
        <a:p>
          <a:endParaRPr lang="en-US"/>
        </a:p>
      </dgm:t>
    </dgm:pt>
    <dgm:pt modelId="{E7173403-8923-48E4-8AE1-994792E3F06E}" type="sibTrans" cxnId="{911D910A-403D-490B-B6E0-DDFF895840E5}">
      <dgm:prSet/>
      <dgm:spPr/>
      <dgm:t>
        <a:bodyPr/>
        <a:lstStyle/>
        <a:p>
          <a:endParaRPr lang="en-US"/>
        </a:p>
      </dgm:t>
    </dgm:pt>
    <dgm:pt modelId="{BF76205D-697F-49BD-AF3F-453FE764A0ED}">
      <dgm:prSet/>
      <dgm:spPr/>
      <dgm:t>
        <a:bodyPr/>
        <a:lstStyle/>
        <a:p>
          <a:r>
            <a:rPr lang="en-US" dirty="0" smtClean="0"/>
            <a:t>Use of kerosene, diesel &amp; disposable batteries </a:t>
          </a:r>
          <a:endParaRPr lang="en-US" dirty="0"/>
        </a:p>
      </dgm:t>
    </dgm:pt>
    <dgm:pt modelId="{2E12EC9C-9BB7-400F-A401-2F5FAF4D7B31}" type="parTrans" cxnId="{117E4BA4-D9E5-489C-8512-89F3FE2A20F8}">
      <dgm:prSet/>
      <dgm:spPr/>
      <dgm:t>
        <a:bodyPr/>
        <a:lstStyle/>
        <a:p>
          <a:endParaRPr lang="en-US"/>
        </a:p>
      </dgm:t>
    </dgm:pt>
    <dgm:pt modelId="{F0371E1E-1267-46E0-AC1B-ED7BF73E40DB}" type="sibTrans" cxnId="{117E4BA4-D9E5-489C-8512-89F3FE2A20F8}">
      <dgm:prSet/>
      <dgm:spPr/>
      <dgm:t>
        <a:bodyPr/>
        <a:lstStyle/>
        <a:p>
          <a:endParaRPr lang="en-US"/>
        </a:p>
      </dgm:t>
    </dgm:pt>
    <dgm:pt modelId="{2AB3B2BD-69E0-4827-8F25-EEC5F150DFF1}">
      <dgm:prSet/>
      <dgm:spPr/>
      <dgm:t>
        <a:bodyPr/>
        <a:lstStyle/>
        <a:p>
          <a:pPr rtl="0"/>
          <a:r>
            <a:rPr lang="en-US" dirty="0" smtClean="0"/>
            <a:t>Market imperfections, creating opportunities for </a:t>
          </a:r>
          <a:r>
            <a:rPr lang="en-US" dirty="0" smtClean="0"/>
            <a:t>social ventures to provide solutions</a:t>
          </a:r>
          <a:endParaRPr lang="en-US" dirty="0"/>
        </a:p>
      </dgm:t>
    </dgm:pt>
    <dgm:pt modelId="{E3A26036-79E3-4D6F-96BB-375363A6D573}" type="parTrans" cxnId="{47754A53-72D6-4685-8014-ADDD9E2B5FF7}">
      <dgm:prSet/>
      <dgm:spPr/>
      <dgm:t>
        <a:bodyPr/>
        <a:lstStyle/>
        <a:p>
          <a:endParaRPr lang="en-US"/>
        </a:p>
      </dgm:t>
    </dgm:pt>
    <dgm:pt modelId="{D706E152-381E-43BA-9FA9-97D80A631033}" type="sibTrans" cxnId="{47754A53-72D6-4685-8014-ADDD9E2B5FF7}">
      <dgm:prSet/>
      <dgm:spPr/>
      <dgm:t>
        <a:bodyPr/>
        <a:lstStyle/>
        <a:p>
          <a:endParaRPr lang="en-US"/>
        </a:p>
      </dgm:t>
    </dgm:pt>
    <dgm:pt modelId="{AC90425A-3261-40A9-8960-6685D8C43D3A}">
      <dgm:prSet/>
      <dgm:spPr/>
      <dgm:t>
        <a:bodyPr/>
        <a:lstStyle/>
        <a:p>
          <a:pPr rtl="0"/>
          <a:r>
            <a:rPr lang="en-US" dirty="0" smtClean="0"/>
            <a:t>35 % relies on kerosene for lighting (inefficient</a:t>
          </a:r>
          <a:r>
            <a:rPr lang="en-US" i="1" dirty="0" smtClean="0"/>
            <a:t>, unhealthy &amp; unsafe)</a:t>
          </a:r>
          <a:endParaRPr lang="en-US" dirty="0"/>
        </a:p>
      </dgm:t>
    </dgm:pt>
    <dgm:pt modelId="{948C43F8-A2FE-4596-8298-F474BAFD4B66}" type="sibTrans" cxnId="{772D45C4-4F2D-456D-85A3-49E2D1F560B1}">
      <dgm:prSet/>
      <dgm:spPr/>
      <dgm:t>
        <a:bodyPr/>
        <a:lstStyle/>
        <a:p>
          <a:endParaRPr lang="en-US"/>
        </a:p>
      </dgm:t>
    </dgm:pt>
    <dgm:pt modelId="{CA0C3977-D069-4A36-9D5F-D142EE89FBFB}" type="parTrans" cxnId="{772D45C4-4F2D-456D-85A3-49E2D1F560B1}">
      <dgm:prSet/>
      <dgm:spPr/>
      <dgm:t>
        <a:bodyPr/>
        <a:lstStyle/>
        <a:p>
          <a:endParaRPr lang="en-US"/>
        </a:p>
      </dgm:t>
    </dgm:pt>
    <dgm:pt modelId="{BBE1AF9C-5804-4263-985F-E7E306A2F8F9}" type="pres">
      <dgm:prSet presAssocID="{0FEB9EB3-726E-41B0-B36C-9E4A7043315B}" presName="linear" presStyleCnt="0">
        <dgm:presLayoutVars>
          <dgm:animLvl val="lvl"/>
          <dgm:resizeHandles val="exact"/>
        </dgm:presLayoutVars>
      </dgm:prSet>
      <dgm:spPr/>
      <dgm:t>
        <a:bodyPr/>
        <a:lstStyle/>
        <a:p>
          <a:endParaRPr lang="en-US"/>
        </a:p>
      </dgm:t>
    </dgm:pt>
    <dgm:pt modelId="{F22D66D9-BF94-44FB-B9ED-FFAAE833CF74}" type="pres">
      <dgm:prSet presAssocID="{05B8FAED-DA25-4446-9AE4-48F29C41EC70}" presName="parentText" presStyleLbl="node1" presStyleIdx="0" presStyleCnt="4">
        <dgm:presLayoutVars>
          <dgm:chMax val="0"/>
          <dgm:bulletEnabled val="1"/>
        </dgm:presLayoutVars>
      </dgm:prSet>
      <dgm:spPr/>
      <dgm:t>
        <a:bodyPr/>
        <a:lstStyle/>
        <a:p>
          <a:endParaRPr lang="en-US"/>
        </a:p>
      </dgm:t>
    </dgm:pt>
    <dgm:pt modelId="{F63CF723-BE2A-472B-8FB9-E4C57CC8D673}" type="pres">
      <dgm:prSet presAssocID="{05B8FAED-DA25-4446-9AE4-48F29C41EC70}" presName="childText" presStyleLbl="revTx" presStyleIdx="0" presStyleCnt="4">
        <dgm:presLayoutVars>
          <dgm:bulletEnabled val="1"/>
        </dgm:presLayoutVars>
      </dgm:prSet>
      <dgm:spPr/>
      <dgm:t>
        <a:bodyPr/>
        <a:lstStyle/>
        <a:p>
          <a:endParaRPr lang="en-US"/>
        </a:p>
      </dgm:t>
    </dgm:pt>
    <dgm:pt modelId="{F7A60759-CC46-4F2D-A02B-6312E559CA5E}" type="pres">
      <dgm:prSet presAssocID="{78CE2446-4451-4B11-B9FE-3A7D6F8C471F}" presName="parentText" presStyleLbl="node1" presStyleIdx="1" presStyleCnt="4">
        <dgm:presLayoutVars>
          <dgm:chMax val="0"/>
          <dgm:bulletEnabled val="1"/>
        </dgm:presLayoutVars>
      </dgm:prSet>
      <dgm:spPr/>
      <dgm:t>
        <a:bodyPr/>
        <a:lstStyle/>
        <a:p>
          <a:endParaRPr lang="en-US"/>
        </a:p>
      </dgm:t>
    </dgm:pt>
    <dgm:pt modelId="{E6714229-CAC0-45F4-BF0C-ED103EABC0B5}" type="pres">
      <dgm:prSet presAssocID="{78CE2446-4451-4B11-B9FE-3A7D6F8C471F}" presName="childText" presStyleLbl="revTx" presStyleIdx="1" presStyleCnt="4">
        <dgm:presLayoutVars>
          <dgm:bulletEnabled val="1"/>
        </dgm:presLayoutVars>
      </dgm:prSet>
      <dgm:spPr/>
      <dgm:t>
        <a:bodyPr/>
        <a:lstStyle/>
        <a:p>
          <a:endParaRPr lang="en-US"/>
        </a:p>
      </dgm:t>
    </dgm:pt>
    <dgm:pt modelId="{9D29367F-DA2E-47B0-AF1D-32EC993A71FB}" type="pres">
      <dgm:prSet presAssocID="{0087980F-68AD-44C5-8BBD-B08D01529488}" presName="parentText" presStyleLbl="node1" presStyleIdx="2" presStyleCnt="4">
        <dgm:presLayoutVars>
          <dgm:chMax val="0"/>
          <dgm:bulletEnabled val="1"/>
        </dgm:presLayoutVars>
      </dgm:prSet>
      <dgm:spPr/>
      <dgm:t>
        <a:bodyPr/>
        <a:lstStyle/>
        <a:p>
          <a:endParaRPr lang="en-US"/>
        </a:p>
      </dgm:t>
    </dgm:pt>
    <dgm:pt modelId="{1E145DEB-69E9-4FB4-B1C1-D782919B9507}" type="pres">
      <dgm:prSet presAssocID="{0087980F-68AD-44C5-8BBD-B08D01529488}" presName="childText" presStyleLbl="revTx" presStyleIdx="2" presStyleCnt="4">
        <dgm:presLayoutVars>
          <dgm:bulletEnabled val="1"/>
        </dgm:presLayoutVars>
      </dgm:prSet>
      <dgm:spPr/>
      <dgm:t>
        <a:bodyPr/>
        <a:lstStyle/>
        <a:p>
          <a:endParaRPr lang="en-US"/>
        </a:p>
      </dgm:t>
    </dgm:pt>
    <dgm:pt modelId="{5BE93C52-E289-4CDA-BE7E-2431645EDE65}" type="pres">
      <dgm:prSet presAssocID="{F4B0C91A-D12C-4876-855D-18AF38CC649B}" presName="parentText" presStyleLbl="node1" presStyleIdx="3" presStyleCnt="4">
        <dgm:presLayoutVars>
          <dgm:chMax val="0"/>
          <dgm:bulletEnabled val="1"/>
        </dgm:presLayoutVars>
      </dgm:prSet>
      <dgm:spPr/>
      <dgm:t>
        <a:bodyPr/>
        <a:lstStyle/>
        <a:p>
          <a:endParaRPr lang="en-US"/>
        </a:p>
      </dgm:t>
    </dgm:pt>
    <dgm:pt modelId="{146BA7EE-ADF9-4BF3-8C56-A96483EA90A6}" type="pres">
      <dgm:prSet presAssocID="{F4B0C91A-D12C-4876-855D-18AF38CC649B}" presName="childText" presStyleLbl="revTx" presStyleIdx="3" presStyleCnt="4">
        <dgm:presLayoutVars>
          <dgm:bulletEnabled val="1"/>
        </dgm:presLayoutVars>
      </dgm:prSet>
      <dgm:spPr/>
      <dgm:t>
        <a:bodyPr/>
        <a:lstStyle/>
        <a:p>
          <a:endParaRPr lang="en-US"/>
        </a:p>
      </dgm:t>
    </dgm:pt>
  </dgm:ptLst>
  <dgm:cxnLst>
    <dgm:cxn modelId="{FF4DA7CD-922A-490E-87C3-24645BAC705A}" type="presOf" srcId="{39BD67C2-7FA7-4D26-8D88-4AD8A9890C63}" destId="{1E145DEB-69E9-4FB4-B1C1-D782919B9507}" srcOrd="0" destOrd="1" presId="urn:microsoft.com/office/officeart/2005/8/layout/vList2"/>
    <dgm:cxn modelId="{CD0CC30D-A3F0-4352-B97B-409104CBCE1D}" srcId="{0FEB9EB3-726E-41B0-B36C-9E4A7043315B}" destId="{05B8FAED-DA25-4446-9AE4-48F29C41EC70}" srcOrd="0" destOrd="0" parTransId="{CCF2D493-9C89-4EBA-BCB2-789E432FD1A4}" sibTransId="{7628EA8F-D166-41AA-97A0-458DEF1CE7BD}"/>
    <dgm:cxn modelId="{47754A53-72D6-4685-8014-ADDD9E2B5FF7}" srcId="{F4B0C91A-D12C-4876-855D-18AF38CC649B}" destId="{2AB3B2BD-69E0-4827-8F25-EEC5F150DFF1}" srcOrd="1" destOrd="0" parTransId="{E3A26036-79E3-4D6F-96BB-375363A6D573}" sibTransId="{D706E152-381E-43BA-9FA9-97D80A631033}"/>
    <dgm:cxn modelId="{C1259415-5B8A-4C3C-B9CE-B115EB92083C}" type="presOf" srcId="{F4B0C91A-D12C-4876-855D-18AF38CC649B}" destId="{5BE93C52-E289-4CDA-BE7E-2431645EDE65}" srcOrd="0" destOrd="0" presId="urn:microsoft.com/office/officeart/2005/8/layout/vList2"/>
    <dgm:cxn modelId="{117E4BA4-D9E5-489C-8512-89F3FE2A20F8}" srcId="{F4B0C91A-D12C-4876-855D-18AF38CC649B}" destId="{BF76205D-697F-49BD-AF3F-453FE764A0ED}" srcOrd="0" destOrd="0" parTransId="{2E12EC9C-9BB7-400F-A401-2F5FAF4D7B31}" sibTransId="{F0371E1E-1267-46E0-AC1B-ED7BF73E40DB}"/>
    <dgm:cxn modelId="{5654A1E5-8CCD-4127-9F57-3E7A5B5DE3D9}" type="presOf" srcId="{1E48CC33-08A2-4531-BB78-2B98CF3111E3}" destId="{1E145DEB-69E9-4FB4-B1C1-D782919B9507}" srcOrd="0" destOrd="0" presId="urn:microsoft.com/office/officeart/2005/8/layout/vList2"/>
    <dgm:cxn modelId="{F8F2D2FE-F919-446F-9725-585460883254}" srcId="{0087980F-68AD-44C5-8BBD-B08D01529488}" destId="{39BD67C2-7FA7-4D26-8D88-4AD8A9890C63}" srcOrd="1" destOrd="0" parTransId="{6B4BFE08-81AE-4848-8ED9-C643C0C35E45}" sibTransId="{1A57127B-50E4-44B9-9D86-D77B62D5C9C1}"/>
    <dgm:cxn modelId="{1B4D9B35-BC08-4A44-B6B9-EFA22B41103E}" srcId="{78CE2446-4451-4B11-B9FE-3A7D6F8C471F}" destId="{D506BB64-1CB6-4135-A95C-FC68829713DC}" srcOrd="0" destOrd="0" parTransId="{28DBC980-7A67-4341-9BFC-4FD1EBD4F576}" sibTransId="{B08C8B80-490E-4BFA-BDAD-1D2847FCDE5C}"/>
    <dgm:cxn modelId="{9F129A7A-69C7-4FC8-BAC0-B02624C0EDB2}" type="presOf" srcId="{78CE2446-4451-4B11-B9FE-3A7D6F8C471F}" destId="{F7A60759-CC46-4F2D-A02B-6312E559CA5E}" srcOrd="0" destOrd="0" presId="urn:microsoft.com/office/officeart/2005/8/layout/vList2"/>
    <dgm:cxn modelId="{80D0DFF1-78D3-4D7A-904C-60AAAA734A15}" type="presOf" srcId="{0FEB9EB3-726E-41B0-B36C-9E4A7043315B}" destId="{BBE1AF9C-5804-4263-985F-E7E306A2F8F9}" srcOrd="0" destOrd="0" presId="urn:microsoft.com/office/officeart/2005/8/layout/vList2"/>
    <dgm:cxn modelId="{AA5C42C4-22B4-4AB0-B984-6065CA5D8981}" srcId="{0FEB9EB3-726E-41B0-B36C-9E4A7043315B}" destId="{0087980F-68AD-44C5-8BBD-B08D01529488}" srcOrd="2" destOrd="0" parTransId="{734A9A62-3F54-41FA-92E1-C6EFADE9E0BD}" sibTransId="{28AAEF7C-05E6-4DDD-8756-E8C498D4983F}"/>
    <dgm:cxn modelId="{9CB5A76E-4F84-4A4E-96D9-94BF80982408}" type="presOf" srcId="{2AB3B2BD-69E0-4827-8F25-EEC5F150DFF1}" destId="{146BA7EE-ADF9-4BF3-8C56-A96483EA90A6}" srcOrd="0" destOrd="1" presId="urn:microsoft.com/office/officeart/2005/8/layout/vList2"/>
    <dgm:cxn modelId="{77EF8313-1F20-4C42-A0E7-68A955AB8723}" type="presOf" srcId="{D506BB64-1CB6-4135-A95C-FC68829713DC}" destId="{E6714229-CAC0-45F4-BF0C-ED103EABC0B5}" srcOrd="0" destOrd="0" presId="urn:microsoft.com/office/officeart/2005/8/layout/vList2"/>
    <dgm:cxn modelId="{23A74366-335A-4F9F-9EB7-563ACFE6DDA7}" srcId="{0087980F-68AD-44C5-8BBD-B08D01529488}" destId="{1E48CC33-08A2-4531-BB78-2B98CF3111E3}" srcOrd="0" destOrd="0" parTransId="{5F93593C-431B-4739-B35C-0D1371E3BD8B}" sibTransId="{21B3F944-6E4C-4F19-AF6E-094E710467B8}"/>
    <dgm:cxn modelId="{772D45C4-4F2D-456D-85A3-49E2D1F560B1}" srcId="{05B8FAED-DA25-4446-9AE4-48F29C41EC70}" destId="{AC90425A-3261-40A9-8960-6685D8C43D3A}" srcOrd="0" destOrd="0" parTransId="{CA0C3977-D069-4A36-9D5F-D142EE89FBFB}" sibTransId="{948C43F8-A2FE-4596-8298-F474BAFD4B66}"/>
    <dgm:cxn modelId="{7C6F35EE-88AE-423C-8877-C4B1BB53F38B}" type="presOf" srcId="{BF76205D-697F-49BD-AF3F-453FE764A0ED}" destId="{146BA7EE-ADF9-4BF3-8C56-A96483EA90A6}" srcOrd="0" destOrd="0" presId="urn:microsoft.com/office/officeart/2005/8/layout/vList2"/>
    <dgm:cxn modelId="{9F04B4FC-4825-4CF3-8B27-2E66A15A1A0B}" type="presOf" srcId="{AC90425A-3261-40A9-8960-6685D8C43D3A}" destId="{F63CF723-BE2A-472B-8FB9-E4C57CC8D673}" srcOrd="0" destOrd="0" presId="urn:microsoft.com/office/officeart/2005/8/layout/vList2"/>
    <dgm:cxn modelId="{7054BE50-204A-483E-8FCE-A8DF91F73B80}" srcId="{0FEB9EB3-726E-41B0-B36C-9E4A7043315B}" destId="{78CE2446-4451-4B11-B9FE-3A7D6F8C471F}" srcOrd="1" destOrd="0" parTransId="{1B5C6A4E-C07D-4903-BAF3-B36480FF7D1C}" sibTransId="{70CC959E-20D9-43C0-878F-5AAB3B3E6739}"/>
    <dgm:cxn modelId="{12456764-8D20-43B0-A208-B3F15AFB2F13}" type="presOf" srcId="{05B8FAED-DA25-4446-9AE4-48F29C41EC70}" destId="{F22D66D9-BF94-44FB-B9ED-FFAAE833CF74}" srcOrd="0" destOrd="0" presId="urn:microsoft.com/office/officeart/2005/8/layout/vList2"/>
    <dgm:cxn modelId="{5CD8A696-7EC3-4FE3-A038-521DA4112833}" type="presOf" srcId="{0087980F-68AD-44C5-8BBD-B08D01529488}" destId="{9D29367F-DA2E-47B0-AF1D-32EC993A71FB}" srcOrd="0" destOrd="0" presId="urn:microsoft.com/office/officeart/2005/8/layout/vList2"/>
    <dgm:cxn modelId="{911D910A-403D-490B-B6E0-DDFF895840E5}" srcId="{0FEB9EB3-726E-41B0-B36C-9E4A7043315B}" destId="{F4B0C91A-D12C-4876-855D-18AF38CC649B}" srcOrd="3" destOrd="0" parTransId="{975A1F4A-07FD-46D8-9032-F8B15990E7B4}" sibTransId="{E7173403-8923-48E4-8AE1-994792E3F06E}"/>
    <dgm:cxn modelId="{A52D6E91-7B04-47CE-B232-2B8B33943F8F}" type="presParOf" srcId="{BBE1AF9C-5804-4263-985F-E7E306A2F8F9}" destId="{F22D66D9-BF94-44FB-B9ED-FFAAE833CF74}" srcOrd="0" destOrd="0" presId="urn:microsoft.com/office/officeart/2005/8/layout/vList2"/>
    <dgm:cxn modelId="{424CD740-C7CD-41C5-8B3E-4CF7E638153B}" type="presParOf" srcId="{BBE1AF9C-5804-4263-985F-E7E306A2F8F9}" destId="{F63CF723-BE2A-472B-8FB9-E4C57CC8D673}" srcOrd="1" destOrd="0" presId="urn:microsoft.com/office/officeart/2005/8/layout/vList2"/>
    <dgm:cxn modelId="{C310FB17-2C7F-408B-96FA-F3E214E6B02F}" type="presParOf" srcId="{BBE1AF9C-5804-4263-985F-E7E306A2F8F9}" destId="{F7A60759-CC46-4F2D-A02B-6312E559CA5E}" srcOrd="2" destOrd="0" presId="urn:microsoft.com/office/officeart/2005/8/layout/vList2"/>
    <dgm:cxn modelId="{F6CB9B67-DB8F-462F-93C1-9C52DB27C802}" type="presParOf" srcId="{BBE1AF9C-5804-4263-985F-E7E306A2F8F9}" destId="{E6714229-CAC0-45F4-BF0C-ED103EABC0B5}" srcOrd="3" destOrd="0" presId="urn:microsoft.com/office/officeart/2005/8/layout/vList2"/>
    <dgm:cxn modelId="{F2EA8DD2-A50C-457C-A19A-216B47314B02}" type="presParOf" srcId="{BBE1AF9C-5804-4263-985F-E7E306A2F8F9}" destId="{9D29367F-DA2E-47B0-AF1D-32EC993A71FB}" srcOrd="4" destOrd="0" presId="urn:microsoft.com/office/officeart/2005/8/layout/vList2"/>
    <dgm:cxn modelId="{48E770F9-59D2-4409-AE09-09ACDC344DD2}" type="presParOf" srcId="{BBE1AF9C-5804-4263-985F-E7E306A2F8F9}" destId="{1E145DEB-69E9-4FB4-B1C1-D782919B9507}" srcOrd="5" destOrd="0" presId="urn:microsoft.com/office/officeart/2005/8/layout/vList2"/>
    <dgm:cxn modelId="{DAE66345-3855-4951-A75C-3DC72DB74A81}" type="presParOf" srcId="{BBE1AF9C-5804-4263-985F-E7E306A2F8F9}" destId="{5BE93C52-E289-4CDA-BE7E-2431645EDE65}" srcOrd="6" destOrd="0" presId="urn:microsoft.com/office/officeart/2005/8/layout/vList2"/>
    <dgm:cxn modelId="{D8F1157A-7C37-49E6-B379-69D872B9C911}" type="presParOf" srcId="{BBE1AF9C-5804-4263-985F-E7E306A2F8F9}" destId="{146BA7EE-ADF9-4BF3-8C56-A96483EA90A6}" srcOrd="7" destOrd="0" presId="urn:microsoft.com/office/officeart/2005/8/layout/vList2"/>
  </dgm:cxnLst>
  <dgm:bg/>
  <dgm:whole/>
</dgm:dataModel>
</file>

<file path=ppt/diagrams/data10.xml><?xml version="1.0" encoding="utf-8"?>
<dgm:dataModel xmlns:dgm="http://schemas.openxmlformats.org/drawingml/2006/diagram" xmlns:a="http://schemas.openxmlformats.org/drawingml/2006/main">
  <dgm:ptLst>
    <dgm:pt modelId="{E10E3A25-A5B1-4F38-B78A-58D674DE99FD}" type="doc">
      <dgm:prSet loTypeId="urn:microsoft.com/office/officeart/2005/8/layout/vList5" loCatId="list" qsTypeId="urn:microsoft.com/office/officeart/2005/8/quickstyle/simple5" qsCatId="simple" csTypeId="urn:microsoft.com/office/officeart/2005/8/colors/accent1_2" csCatId="accent1" phldr="1"/>
      <dgm:spPr/>
      <dgm:t>
        <a:bodyPr/>
        <a:lstStyle/>
        <a:p>
          <a:endParaRPr lang="en-US"/>
        </a:p>
      </dgm:t>
    </dgm:pt>
    <dgm:pt modelId="{223A677C-43D6-47E2-A7AA-894AD189B09C}">
      <dgm:prSet/>
      <dgm:spPr/>
      <dgm:t>
        <a:bodyPr/>
        <a:lstStyle/>
        <a:p>
          <a:pPr rtl="0"/>
          <a:r>
            <a:rPr lang="en-US" dirty="0" smtClean="0"/>
            <a:t>Technical Solutions</a:t>
          </a:r>
          <a:endParaRPr lang="en-US" dirty="0"/>
        </a:p>
      </dgm:t>
    </dgm:pt>
    <dgm:pt modelId="{0A7B489A-14D4-4C2E-9112-3539DA95153C}" type="parTrans" cxnId="{A3DA8E94-E05C-4FF2-8DB6-5D7FB13C647D}">
      <dgm:prSet/>
      <dgm:spPr/>
      <dgm:t>
        <a:bodyPr/>
        <a:lstStyle/>
        <a:p>
          <a:endParaRPr lang="en-US"/>
        </a:p>
      </dgm:t>
    </dgm:pt>
    <dgm:pt modelId="{96F4D3EF-3E35-494F-ADFA-67FB9614DC36}" type="sibTrans" cxnId="{A3DA8E94-E05C-4FF2-8DB6-5D7FB13C647D}">
      <dgm:prSet/>
      <dgm:spPr/>
      <dgm:t>
        <a:bodyPr/>
        <a:lstStyle/>
        <a:p>
          <a:endParaRPr lang="en-US"/>
        </a:p>
      </dgm:t>
    </dgm:pt>
    <dgm:pt modelId="{02FFEE65-A0F4-4BE9-B97B-4A82A1E28633}">
      <dgm:prSet/>
      <dgm:spPr/>
      <dgm:t>
        <a:bodyPr/>
        <a:lstStyle/>
        <a:p>
          <a:pPr rtl="0"/>
          <a:r>
            <a:rPr lang="en-US" dirty="0" smtClean="0"/>
            <a:t>Sensor Networks for disconnecting users</a:t>
          </a:r>
          <a:endParaRPr lang="en-US" dirty="0"/>
        </a:p>
      </dgm:t>
    </dgm:pt>
    <dgm:pt modelId="{B656F94E-EC79-47A4-A1E4-0CB1DD3C73A7}" type="parTrans" cxnId="{88692C4A-EF63-45BB-AC6A-62214AE533D8}">
      <dgm:prSet/>
      <dgm:spPr/>
      <dgm:t>
        <a:bodyPr/>
        <a:lstStyle/>
        <a:p>
          <a:endParaRPr lang="en-US"/>
        </a:p>
      </dgm:t>
    </dgm:pt>
    <dgm:pt modelId="{03C48CD8-7198-40CA-9E51-5DF0E88FA675}" type="sibTrans" cxnId="{88692C4A-EF63-45BB-AC6A-62214AE533D8}">
      <dgm:prSet/>
      <dgm:spPr/>
      <dgm:t>
        <a:bodyPr/>
        <a:lstStyle/>
        <a:p>
          <a:endParaRPr lang="en-US"/>
        </a:p>
      </dgm:t>
    </dgm:pt>
    <dgm:pt modelId="{1F57D802-E0D5-4615-A596-2A5E4B80DD5B}">
      <dgm:prSet/>
      <dgm:spPr/>
      <dgm:t>
        <a:bodyPr/>
        <a:lstStyle/>
        <a:p>
          <a:pPr rtl="0"/>
          <a:r>
            <a:rPr lang="en-US" dirty="0" smtClean="0"/>
            <a:t>Remote monitoring</a:t>
          </a:r>
          <a:endParaRPr lang="en-US" dirty="0"/>
        </a:p>
      </dgm:t>
    </dgm:pt>
    <dgm:pt modelId="{D8DE9B99-1D98-4A21-A2C9-029CA011AC68}" type="parTrans" cxnId="{67172C8A-3792-4475-8164-4201AFBBCD21}">
      <dgm:prSet/>
      <dgm:spPr/>
      <dgm:t>
        <a:bodyPr/>
        <a:lstStyle/>
        <a:p>
          <a:endParaRPr lang="en-US"/>
        </a:p>
      </dgm:t>
    </dgm:pt>
    <dgm:pt modelId="{F2FE2A70-2F16-4FF2-BBEE-B32DDA9F543E}" type="sibTrans" cxnId="{67172C8A-3792-4475-8164-4201AFBBCD21}">
      <dgm:prSet/>
      <dgm:spPr/>
      <dgm:t>
        <a:bodyPr/>
        <a:lstStyle/>
        <a:p>
          <a:endParaRPr lang="en-US"/>
        </a:p>
      </dgm:t>
    </dgm:pt>
    <dgm:pt modelId="{F96CDBD5-151F-43F9-B19C-37AD968D0A78}">
      <dgm:prSet/>
      <dgm:spPr/>
      <dgm:t>
        <a:bodyPr/>
        <a:lstStyle/>
        <a:p>
          <a:pPr rtl="0"/>
          <a:r>
            <a:rPr lang="en-US" dirty="0" smtClean="0"/>
            <a:t>Customized Designs</a:t>
          </a:r>
          <a:endParaRPr lang="en-US" dirty="0"/>
        </a:p>
      </dgm:t>
    </dgm:pt>
    <dgm:pt modelId="{2B23566F-C105-4F42-B95F-BE41218B4520}" type="parTrans" cxnId="{C01A5C5B-5896-4A5A-9138-5534FC495657}">
      <dgm:prSet/>
      <dgm:spPr/>
      <dgm:t>
        <a:bodyPr/>
        <a:lstStyle/>
        <a:p>
          <a:endParaRPr lang="en-US"/>
        </a:p>
      </dgm:t>
    </dgm:pt>
    <dgm:pt modelId="{19D9F08C-B88C-447A-B838-DE7A7501F5BF}" type="sibTrans" cxnId="{C01A5C5B-5896-4A5A-9138-5534FC495657}">
      <dgm:prSet/>
      <dgm:spPr/>
      <dgm:t>
        <a:bodyPr/>
        <a:lstStyle/>
        <a:p>
          <a:endParaRPr lang="en-US"/>
        </a:p>
      </dgm:t>
    </dgm:pt>
    <dgm:pt modelId="{6D3FF461-161C-4133-B2F9-544C5B731A14}">
      <dgm:prSet/>
      <dgm:spPr/>
      <dgm:t>
        <a:bodyPr/>
        <a:lstStyle/>
        <a:p>
          <a:pPr rtl="0"/>
          <a:r>
            <a:rPr lang="en-US" dirty="0" smtClean="0"/>
            <a:t>Smaller grids (DC based)</a:t>
          </a:r>
          <a:endParaRPr lang="en-US" dirty="0"/>
        </a:p>
      </dgm:t>
    </dgm:pt>
    <dgm:pt modelId="{B89E9A19-BA67-475E-8B46-46CC4630694A}" type="parTrans" cxnId="{8EEFF866-EF92-47B8-B9DD-D1F101496BAA}">
      <dgm:prSet/>
      <dgm:spPr/>
      <dgm:t>
        <a:bodyPr/>
        <a:lstStyle/>
        <a:p>
          <a:endParaRPr lang="en-US"/>
        </a:p>
      </dgm:t>
    </dgm:pt>
    <dgm:pt modelId="{18D5B896-A885-470D-A86C-B17E408D20E7}" type="sibTrans" cxnId="{8EEFF866-EF92-47B8-B9DD-D1F101496BAA}">
      <dgm:prSet/>
      <dgm:spPr/>
      <dgm:t>
        <a:bodyPr/>
        <a:lstStyle/>
        <a:p>
          <a:endParaRPr lang="en-US"/>
        </a:p>
      </dgm:t>
    </dgm:pt>
    <dgm:pt modelId="{CFC5B161-3C41-4864-ACA1-F62557795F2F}">
      <dgm:prSet/>
      <dgm:spPr/>
      <dgm:t>
        <a:bodyPr/>
        <a:lstStyle/>
        <a:p>
          <a:pPr rtl="0"/>
          <a:r>
            <a:rPr lang="en-US" dirty="0" smtClean="0"/>
            <a:t>SHSs coupled with SMG</a:t>
          </a:r>
          <a:endParaRPr lang="en-US" dirty="0"/>
        </a:p>
      </dgm:t>
    </dgm:pt>
    <dgm:pt modelId="{FB8CEA1F-15FA-4DBD-A786-2F900F93E21F}" type="parTrans" cxnId="{9991258B-B50F-4DC8-9917-728A41C59682}">
      <dgm:prSet/>
      <dgm:spPr/>
      <dgm:t>
        <a:bodyPr/>
        <a:lstStyle/>
        <a:p>
          <a:endParaRPr lang="en-US"/>
        </a:p>
      </dgm:t>
    </dgm:pt>
    <dgm:pt modelId="{ADC65B8B-7ECD-438C-96E2-AEAC7DD81757}" type="sibTrans" cxnId="{9991258B-B50F-4DC8-9917-728A41C59682}">
      <dgm:prSet/>
      <dgm:spPr/>
      <dgm:t>
        <a:bodyPr/>
        <a:lstStyle/>
        <a:p>
          <a:endParaRPr lang="en-US"/>
        </a:p>
      </dgm:t>
    </dgm:pt>
    <dgm:pt modelId="{60E44F58-2B7F-410B-A3B3-5AC6B0534A76}">
      <dgm:prSet/>
      <dgm:spPr/>
      <dgm:t>
        <a:bodyPr/>
        <a:lstStyle/>
        <a:p>
          <a:pPr rtl="0"/>
          <a:r>
            <a:rPr lang="en-US" dirty="0" smtClean="0"/>
            <a:t>Training</a:t>
          </a:r>
          <a:endParaRPr lang="en-US" dirty="0"/>
        </a:p>
      </dgm:t>
    </dgm:pt>
    <dgm:pt modelId="{4495B694-205A-402E-8A38-5F80197160B7}" type="parTrans" cxnId="{0F83F228-838F-4A63-B15C-E57F328881B1}">
      <dgm:prSet/>
      <dgm:spPr/>
      <dgm:t>
        <a:bodyPr/>
        <a:lstStyle/>
        <a:p>
          <a:endParaRPr lang="en-US"/>
        </a:p>
      </dgm:t>
    </dgm:pt>
    <dgm:pt modelId="{90BFA13E-707A-4175-89B4-F03C7DF9147D}" type="sibTrans" cxnId="{0F83F228-838F-4A63-B15C-E57F328881B1}">
      <dgm:prSet/>
      <dgm:spPr/>
      <dgm:t>
        <a:bodyPr/>
        <a:lstStyle/>
        <a:p>
          <a:endParaRPr lang="en-US"/>
        </a:p>
      </dgm:t>
    </dgm:pt>
    <dgm:pt modelId="{B680A404-498C-4F2A-B1FD-64AAA3B3FC00}">
      <dgm:prSet/>
      <dgm:spPr/>
      <dgm:t>
        <a:bodyPr/>
        <a:lstStyle/>
        <a:p>
          <a:pPr rtl="0"/>
          <a:r>
            <a:rPr lang="en-US" dirty="0" smtClean="0"/>
            <a:t>Entrepreneurship training</a:t>
          </a:r>
          <a:endParaRPr lang="en-US" dirty="0"/>
        </a:p>
      </dgm:t>
    </dgm:pt>
    <dgm:pt modelId="{BF3231CD-ADBC-4F02-9327-ED61DADA838C}" type="parTrans" cxnId="{5BBD68D3-80F3-48A4-BB5A-79515C74FB95}">
      <dgm:prSet/>
      <dgm:spPr/>
      <dgm:t>
        <a:bodyPr/>
        <a:lstStyle/>
        <a:p>
          <a:endParaRPr lang="en-US"/>
        </a:p>
      </dgm:t>
    </dgm:pt>
    <dgm:pt modelId="{D94C9E8E-D1F5-481B-88BC-4CADAD1A2669}" type="sibTrans" cxnId="{5BBD68D3-80F3-48A4-BB5A-79515C74FB95}">
      <dgm:prSet/>
      <dgm:spPr/>
      <dgm:t>
        <a:bodyPr/>
        <a:lstStyle/>
        <a:p>
          <a:endParaRPr lang="en-US"/>
        </a:p>
      </dgm:t>
    </dgm:pt>
    <dgm:pt modelId="{89FA02BD-4755-4C06-A347-1023B652521D}">
      <dgm:prSet/>
      <dgm:spPr/>
      <dgm:t>
        <a:bodyPr/>
        <a:lstStyle/>
        <a:p>
          <a:pPr rtl="0"/>
          <a:r>
            <a:rPr lang="en-US" dirty="0" smtClean="0"/>
            <a:t>Building capacity of local NGO  </a:t>
          </a:r>
          <a:endParaRPr lang="en-US" dirty="0"/>
        </a:p>
      </dgm:t>
    </dgm:pt>
    <dgm:pt modelId="{B9D686F2-65CA-4418-BD3A-C5518ADB86A0}" type="parTrans" cxnId="{BE1B08DB-02B5-4951-BFF9-1897C7450C1D}">
      <dgm:prSet/>
      <dgm:spPr/>
      <dgm:t>
        <a:bodyPr/>
        <a:lstStyle/>
        <a:p>
          <a:endParaRPr lang="en-US"/>
        </a:p>
      </dgm:t>
    </dgm:pt>
    <dgm:pt modelId="{5C919DA5-5434-4F37-B253-42C49A8AB5AD}" type="sibTrans" cxnId="{BE1B08DB-02B5-4951-BFF9-1897C7450C1D}">
      <dgm:prSet/>
      <dgm:spPr/>
      <dgm:t>
        <a:bodyPr/>
        <a:lstStyle/>
        <a:p>
          <a:endParaRPr lang="en-US"/>
        </a:p>
      </dgm:t>
    </dgm:pt>
    <dgm:pt modelId="{73C00E0F-A547-4BE8-AC2E-F634BC0BB811}">
      <dgm:prSet/>
      <dgm:spPr/>
      <dgm:t>
        <a:bodyPr/>
        <a:lstStyle/>
        <a:p>
          <a:pPr rtl="0"/>
          <a:r>
            <a:rPr lang="en-US" dirty="0" smtClean="0"/>
            <a:t>System Enhancement</a:t>
          </a:r>
          <a:endParaRPr lang="en-US" dirty="0"/>
        </a:p>
      </dgm:t>
    </dgm:pt>
    <dgm:pt modelId="{B7C2A095-6780-4DB0-BDB9-969A6875282A}" type="parTrans" cxnId="{8A1EE99A-3CDB-4171-824A-DA6BF9C03D19}">
      <dgm:prSet/>
      <dgm:spPr/>
      <dgm:t>
        <a:bodyPr/>
        <a:lstStyle/>
        <a:p>
          <a:endParaRPr lang="en-US"/>
        </a:p>
      </dgm:t>
    </dgm:pt>
    <dgm:pt modelId="{F7F9A29C-63F0-4CB6-9192-C1CD1B6B0D5A}" type="sibTrans" cxnId="{8A1EE99A-3CDB-4171-824A-DA6BF9C03D19}">
      <dgm:prSet/>
      <dgm:spPr/>
      <dgm:t>
        <a:bodyPr/>
        <a:lstStyle/>
        <a:p>
          <a:endParaRPr lang="en-US"/>
        </a:p>
      </dgm:t>
    </dgm:pt>
    <dgm:pt modelId="{E1542E0B-E30A-4F6F-814F-70A5A4353188}">
      <dgm:prSet/>
      <dgm:spPr/>
      <dgm:t>
        <a:bodyPr/>
        <a:lstStyle/>
        <a:p>
          <a:pPr rtl="0"/>
          <a:r>
            <a:rPr lang="en-US" dirty="0" smtClean="0"/>
            <a:t>Hybrid system to overcome supply side problem</a:t>
          </a:r>
          <a:endParaRPr lang="en-US" dirty="0"/>
        </a:p>
      </dgm:t>
    </dgm:pt>
    <dgm:pt modelId="{247D5E78-A0D6-4925-9D5B-74560A42E09E}" type="parTrans" cxnId="{CC15DCDC-31AA-4673-8ECA-E01AC9C0B739}">
      <dgm:prSet/>
      <dgm:spPr/>
      <dgm:t>
        <a:bodyPr/>
        <a:lstStyle/>
        <a:p>
          <a:endParaRPr lang="en-US"/>
        </a:p>
      </dgm:t>
    </dgm:pt>
    <dgm:pt modelId="{176DE20E-F21B-4876-874D-504B3381BF4B}" type="sibTrans" cxnId="{CC15DCDC-31AA-4673-8ECA-E01AC9C0B739}">
      <dgm:prSet/>
      <dgm:spPr/>
      <dgm:t>
        <a:bodyPr/>
        <a:lstStyle/>
        <a:p>
          <a:endParaRPr lang="en-US"/>
        </a:p>
      </dgm:t>
    </dgm:pt>
    <dgm:pt modelId="{4589F619-FD0E-4AE2-AF64-3CA4244670F5}">
      <dgm:prSet/>
      <dgm:spPr/>
      <dgm:t>
        <a:bodyPr/>
        <a:lstStyle/>
        <a:p>
          <a:pPr rtl="0"/>
          <a:r>
            <a:rPr lang="en-US" dirty="0" smtClean="0"/>
            <a:t>Extension of the system to meet the rising demand</a:t>
          </a:r>
          <a:endParaRPr lang="en-US" dirty="0"/>
        </a:p>
      </dgm:t>
    </dgm:pt>
    <dgm:pt modelId="{F7B4D1D8-B516-47CB-AA79-CCC6E89B52C2}" type="parTrans" cxnId="{60360E38-F701-488C-911B-142F0BAF233F}">
      <dgm:prSet/>
      <dgm:spPr/>
      <dgm:t>
        <a:bodyPr/>
        <a:lstStyle/>
        <a:p>
          <a:endParaRPr lang="en-US"/>
        </a:p>
      </dgm:t>
    </dgm:pt>
    <dgm:pt modelId="{823F4AAF-BFBF-4DA8-A07B-4F4B56798057}" type="sibTrans" cxnId="{60360E38-F701-488C-911B-142F0BAF233F}">
      <dgm:prSet/>
      <dgm:spPr/>
      <dgm:t>
        <a:bodyPr/>
        <a:lstStyle/>
        <a:p>
          <a:endParaRPr lang="en-US"/>
        </a:p>
      </dgm:t>
    </dgm:pt>
    <dgm:pt modelId="{85F1048A-A332-4EB0-939D-A8939B2A7A17}">
      <dgm:prSet/>
      <dgm:spPr/>
      <dgm:t>
        <a:bodyPr/>
        <a:lstStyle/>
        <a:p>
          <a:pPr rtl="0"/>
          <a:r>
            <a:rPr lang="en-US" dirty="0" smtClean="0"/>
            <a:t>Standardizing technical training</a:t>
          </a:r>
          <a:endParaRPr lang="en-US" dirty="0"/>
        </a:p>
      </dgm:t>
    </dgm:pt>
    <dgm:pt modelId="{FA6FB52F-9D27-4E36-9348-B209970A13DA}" type="parTrans" cxnId="{B8700755-F497-4883-BC95-B731DE2A0B83}">
      <dgm:prSet/>
      <dgm:spPr/>
      <dgm:t>
        <a:bodyPr/>
        <a:lstStyle/>
        <a:p>
          <a:endParaRPr lang="en-US"/>
        </a:p>
      </dgm:t>
    </dgm:pt>
    <dgm:pt modelId="{D66E1203-B0F8-412E-9E70-DB9ACD413A14}" type="sibTrans" cxnId="{B8700755-F497-4883-BC95-B731DE2A0B83}">
      <dgm:prSet/>
      <dgm:spPr/>
      <dgm:t>
        <a:bodyPr/>
        <a:lstStyle/>
        <a:p>
          <a:endParaRPr lang="en-US"/>
        </a:p>
      </dgm:t>
    </dgm:pt>
    <dgm:pt modelId="{DA5ADE94-38CF-470C-9162-A5AD68D75993}">
      <dgm:prSet/>
      <dgm:spPr/>
      <dgm:t>
        <a:bodyPr/>
        <a:lstStyle/>
        <a:p>
          <a:pPr rtl="0"/>
          <a:r>
            <a:rPr lang="en-US" dirty="0" smtClean="0"/>
            <a:t>Interconnecting micro grids</a:t>
          </a:r>
          <a:endParaRPr lang="en-US" dirty="0"/>
        </a:p>
      </dgm:t>
    </dgm:pt>
    <dgm:pt modelId="{BA10B8A3-8E64-4D8D-8E0A-78AD21A43155}" type="parTrans" cxnId="{381255F7-192A-47E5-A03B-C1145DDD1047}">
      <dgm:prSet/>
      <dgm:spPr/>
      <dgm:t>
        <a:bodyPr/>
        <a:lstStyle/>
        <a:p>
          <a:endParaRPr lang="en-US"/>
        </a:p>
      </dgm:t>
    </dgm:pt>
    <dgm:pt modelId="{3613507D-357F-452D-9CE2-6855C97E0E07}" type="sibTrans" cxnId="{381255F7-192A-47E5-A03B-C1145DDD1047}">
      <dgm:prSet/>
      <dgm:spPr/>
      <dgm:t>
        <a:bodyPr/>
        <a:lstStyle/>
        <a:p>
          <a:endParaRPr lang="en-US"/>
        </a:p>
      </dgm:t>
    </dgm:pt>
    <dgm:pt modelId="{795F063B-CC77-44A7-96C6-41B6FCB64F5E}" type="pres">
      <dgm:prSet presAssocID="{E10E3A25-A5B1-4F38-B78A-58D674DE99FD}" presName="Name0" presStyleCnt="0">
        <dgm:presLayoutVars>
          <dgm:dir/>
          <dgm:animLvl val="lvl"/>
          <dgm:resizeHandles val="exact"/>
        </dgm:presLayoutVars>
      </dgm:prSet>
      <dgm:spPr/>
      <dgm:t>
        <a:bodyPr/>
        <a:lstStyle/>
        <a:p>
          <a:endParaRPr lang="en-US"/>
        </a:p>
      </dgm:t>
    </dgm:pt>
    <dgm:pt modelId="{67F2E1B5-1CB6-43FC-8FDC-6488FC991584}" type="pres">
      <dgm:prSet presAssocID="{223A677C-43D6-47E2-A7AA-894AD189B09C}" presName="linNode" presStyleCnt="0"/>
      <dgm:spPr/>
    </dgm:pt>
    <dgm:pt modelId="{3A4428E2-C0C7-4900-AEAB-DEBC573A5248}" type="pres">
      <dgm:prSet presAssocID="{223A677C-43D6-47E2-A7AA-894AD189B09C}" presName="parentText" presStyleLbl="node1" presStyleIdx="0" presStyleCnt="4">
        <dgm:presLayoutVars>
          <dgm:chMax val="1"/>
          <dgm:bulletEnabled val="1"/>
        </dgm:presLayoutVars>
      </dgm:prSet>
      <dgm:spPr/>
      <dgm:t>
        <a:bodyPr/>
        <a:lstStyle/>
        <a:p>
          <a:endParaRPr lang="en-US"/>
        </a:p>
      </dgm:t>
    </dgm:pt>
    <dgm:pt modelId="{263F6C98-5DBB-4302-9FD0-48389C674296}" type="pres">
      <dgm:prSet presAssocID="{223A677C-43D6-47E2-A7AA-894AD189B09C}" presName="descendantText" presStyleLbl="alignAccFollowNode1" presStyleIdx="0" presStyleCnt="4">
        <dgm:presLayoutVars>
          <dgm:bulletEnabled val="1"/>
        </dgm:presLayoutVars>
      </dgm:prSet>
      <dgm:spPr/>
      <dgm:t>
        <a:bodyPr/>
        <a:lstStyle/>
        <a:p>
          <a:endParaRPr lang="en-US"/>
        </a:p>
      </dgm:t>
    </dgm:pt>
    <dgm:pt modelId="{18F033C8-FFBE-4D2F-9A1E-6E94AF1BFAE4}" type="pres">
      <dgm:prSet presAssocID="{96F4D3EF-3E35-494F-ADFA-67FB9614DC36}" presName="sp" presStyleCnt="0"/>
      <dgm:spPr/>
    </dgm:pt>
    <dgm:pt modelId="{EF285AB5-910A-4A84-974C-D873BA383E98}" type="pres">
      <dgm:prSet presAssocID="{F96CDBD5-151F-43F9-B19C-37AD968D0A78}" presName="linNode" presStyleCnt="0"/>
      <dgm:spPr/>
    </dgm:pt>
    <dgm:pt modelId="{2DFB167C-5496-4A45-9E1D-125B1B9270F0}" type="pres">
      <dgm:prSet presAssocID="{F96CDBD5-151F-43F9-B19C-37AD968D0A78}" presName="parentText" presStyleLbl="node1" presStyleIdx="1" presStyleCnt="4">
        <dgm:presLayoutVars>
          <dgm:chMax val="1"/>
          <dgm:bulletEnabled val="1"/>
        </dgm:presLayoutVars>
      </dgm:prSet>
      <dgm:spPr/>
      <dgm:t>
        <a:bodyPr/>
        <a:lstStyle/>
        <a:p>
          <a:endParaRPr lang="en-US"/>
        </a:p>
      </dgm:t>
    </dgm:pt>
    <dgm:pt modelId="{74792E97-D1F7-4B05-921E-897F98F02C51}" type="pres">
      <dgm:prSet presAssocID="{F96CDBD5-151F-43F9-B19C-37AD968D0A78}" presName="descendantText" presStyleLbl="alignAccFollowNode1" presStyleIdx="1" presStyleCnt="4">
        <dgm:presLayoutVars>
          <dgm:bulletEnabled val="1"/>
        </dgm:presLayoutVars>
      </dgm:prSet>
      <dgm:spPr/>
      <dgm:t>
        <a:bodyPr/>
        <a:lstStyle/>
        <a:p>
          <a:endParaRPr lang="en-US"/>
        </a:p>
      </dgm:t>
    </dgm:pt>
    <dgm:pt modelId="{15734B10-CA6E-4266-94BE-4DB5C5F68694}" type="pres">
      <dgm:prSet presAssocID="{19D9F08C-B88C-447A-B838-DE7A7501F5BF}" presName="sp" presStyleCnt="0"/>
      <dgm:spPr/>
    </dgm:pt>
    <dgm:pt modelId="{0E115F57-FDC7-4FE9-AF81-FEEE4B0B4B63}" type="pres">
      <dgm:prSet presAssocID="{60E44F58-2B7F-410B-A3B3-5AC6B0534A76}" presName="linNode" presStyleCnt="0"/>
      <dgm:spPr/>
    </dgm:pt>
    <dgm:pt modelId="{65CF41D4-7DD4-4F8E-A18A-415187D5D5DD}" type="pres">
      <dgm:prSet presAssocID="{60E44F58-2B7F-410B-A3B3-5AC6B0534A76}" presName="parentText" presStyleLbl="node1" presStyleIdx="2" presStyleCnt="4">
        <dgm:presLayoutVars>
          <dgm:chMax val="1"/>
          <dgm:bulletEnabled val="1"/>
        </dgm:presLayoutVars>
      </dgm:prSet>
      <dgm:spPr/>
      <dgm:t>
        <a:bodyPr/>
        <a:lstStyle/>
        <a:p>
          <a:endParaRPr lang="en-US"/>
        </a:p>
      </dgm:t>
    </dgm:pt>
    <dgm:pt modelId="{AD1A90BE-65E2-4958-B2A5-99F3CA2A8FDB}" type="pres">
      <dgm:prSet presAssocID="{60E44F58-2B7F-410B-A3B3-5AC6B0534A76}" presName="descendantText" presStyleLbl="alignAccFollowNode1" presStyleIdx="2" presStyleCnt="4">
        <dgm:presLayoutVars>
          <dgm:bulletEnabled val="1"/>
        </dgm:presLayoutVars>
      </dgm:prSet>
      <dgm:spPr/>
      <dgm:t>
        <a:bodyPr/>
        <a:lstStyle/>
        <a:p>
          <a:endParaRPr lang="en-US"/>
        </a:p>
      </dgm:t>
    </dgm:pt>
    <dgm:pt modelId="{4820A01E-E231-41A4-97D3-5BAB8A456660}" type="pres">
      <dgm:prSet presAssocID="{90BFA13E-707A-4175-89B4-F03C7DF9147D}" presName="sp" presStyleCnt="0"/>
      <dgm:spPr/>
    </dgm:pt>
    <dgm:pt modelId="{D7520C72-2512-4AAA-BC92-8109DB95E1B0}" type="pres">
      <dgm:prSet presAssocID="{73C00E0F-A547-4BE8-AC2E-F634BC0BB811}" presName="linNode" presStyleCnt="0"/>
      <dgm:spPr/>
    </dgm:pt>
    <dgm:pt modelId="{D4790DF4-F1EB-4413-A4B5-37052E4D72C0}" type="pres">
      <dgm:prSet presAssocID="{73C00E0F-A547-4BE8-AC2E-F634BC0BB811}" presName="parentText" presStyleLbl="node1" presStyleIdx="3" presStyleCnt="4">
        <dgm:presLayoutVars>
          <dgm:chMax val="1"/>
          <dgm:bulletEnabled val="1"/>
        </dgm:presLayoutVars>
      </dgm:prSet>
      <dgm:spPr/>
      <dgm:t>
        <a:bodyPr/>
        <a:lstStyle/>
        <a:p>
          <a:endParaRPr lang="en-US"/>
        </a:p>
      </dgm:t>
    </dgm:pt>
    <dgm:pt modelId="{C38CC60B-CC20-4414-93E6-8AF64FFD0851}" type="pres">
      <dgm:prSet presAssocID="{73C00E0F-A547-4BE8-AC2E-F634BC0BB811}" presName="descendantText" presStyleLbl="alignAccFollowNode1" presStyleIdx="3" presStyleCnt="4">
        <dgm:presLayoutVars>
          <dgm:bulletEnabled val="1"/>
        </dgm:presLayoutVars>
      </dgm:prSet>
      <dgm:spPr/>
      <dgm:t>
        <a:bodyPr/>
        <a:lstStyle/>
        <a:p>
          <a:endParaRPr lang="en-US"/>
        </a:p>
      </dgm:t>
    </dgm:pt>
  </dgm:ptLst>
  <dgm:cxnLst>
    <dgm:cxn modelId="{C01A5C5B-5896-4A5A-9138-5534FC495657}" srcId="{E10E3A25-A5B1-4F38-B78A-58D674DE99FD}" destId="{F96CDBD5-151F-43F9-B19C-37AD968D0A78}" srcOrd="1" destOrd="0" parTransId="{2B23566F-C105-4F42-B95F-BE41218B4520}" sibTransId="{19D9F08C-B88C-447A-B838-DE7A7501F5BF}"/>
    <dgm:cxn modelId="{5BBD68D3-80F3-48A4-BB5A-79515C74FB95}" srcId="{60E44F58-2B7F-410B-A3B3-5AC6B0534A76}" destId="{B680A404-498C-4F2A-B1FD-64AAA3B3FC00}" srcOrd="1" destOrd="0" parTransId="{BF3231CD-ADBC-4F02-9327-ED61DADA838C}" sibTransId="{D94C9E8E-D1F5-481B-88BC-4CADAD1A2669}"/>
    <dgm:cxn modelId="{145089C5-C4B4-4189-A646-1764810E983A}" type="presOf" srcId="{1F57D802-E0D5-4615-A596-2A5E4B80DD5B}" destId="{263F6C98-5DBB-4302-9FD0-48389C674296}" srcOrd="0" destOrd="1" presId="urn:microsoft.com/office/officeart/2005/8/layout/vList5"/>
    <dgm:cxn modelId="{9304439C-3631-4A74-83B1-1B7DD02A3280}" type="presOf" srcId="{B680A404-498C-4F2A-B1FD-64AAA3B3FC00}" destId="{AD1A90BE-65E2-4958-B2A5-99F3CA2A8FDB}" srcOrd="0" destOrd="1" presId="urn:microsoft.com/office/officeart/2005/8/layout/vList5"/>
    <dgm:cxn modelId="{BE1B08DB-02B5-4951-BFF9-1897C7450C1D}" srcId="{60E44F58-2B7F-410B-A3B3-5AC6B0534A76}" destId="{89FA02BD-4755-4C06-A347-1023B652521D}" srcOrd="2" destOrd="0" parTransId="{B9D686F2-65CA-4418-BD3A-C5518ADB86A0}" sibTransId="{5C919DA5-5434-4F37-B253-42C49A8AB5AD}"/>
    <dgm:cxn modelId="{8EEFF866-EF92-47B8-B9DD-D1F101496BAA}" srcId="{F96CDBD5-151F-43F9-B19C-37AD968D0A78}" destId="{6D3FF461-161C-4133-B2F9-544C5B731A14}" srcOrd="0" destOrd="0" parTransId="{B89E9A19-BA67-475E-8B46-46CC4630694A}" sibTransId="{18D5B896-A885-470D-A86C-B17E408D20E7}"/>
    <dgm:cxn modelId="{0F83F228-838F-4A63-B15C-E57F328881B1}" srcId="{E10E3A25-A5B1-4F38-B78A-58D674DE99FD}" destId="{60E44F58-2B7F-410B-A3B3-5AC6B0534A76}" srcOrd="2" destOrd="0" parTransId="{4495B694-205A-402E-8A38-5F80197160B7}" sibTransId="{90BFA13E-707A-4175-89B4-F03C7DF9147D}"/>
    <dgm:cxn modelId="{BFBCFDBD-F91F-4C72-9271-4A89CD7C208B}" type="presOf" srcId="{CFC5B161-3C41-4864-ACA1-F62557795F2F}" destId="{74792E97-D1F7-4B05-921E-897F98F02C51}" srcOrd="0" destOrd="1" presId="urn:microsoft.com/office/officeart/2005/8/layout/vList5"/>
    <dgm:cxn modelId="{67172C8A-3792-4475-8164-4201AFBBCD21}" srcId="{223A677C-43D6-47E2-A7AA-894AD189B09C}" destId="{1F57D802-E0D5-4615-A596-2A5E4B80DD5B}" srcOrd="1" destOrd="0" parTransId="{D8DE9B99-1D98-4A21-A2C9-029CA011AC68}" sibTransId="{F2FE2A70-2F16-4FF2-BBEE-B32DDA9F543E}"/>
    <dgm:cxn modelId="{0CACA9CC-B331-4B97-AF96-B4A113835484}" type="presOf" srcId="{85F1048A-A332-4EB0-939D-A8939B2A7A17}" destId="{AD1A90BE-65E2-4958-B2A5-99F3CA2A8FDB}" srcOrd="0" destOrd="0" presId="urn:microsoft.com/office/officeart/2005/8/layout/vList5"/>
    <dgm:cxn modelId="{1590595E-49DB-467A-97A4-EF2BA02DF7FC}" type="presOf" srcId="{60E44F58-2B7F-410B-A3B3-5AC6B0534A76}" destId="{65CF41D4-7DD4-4F8E-A18A-415187D5D5DD}" srcOrd="0" destOrd="0" presId="urn:microsoft.com/office/officeart/2005/8/layout/vList5"/>
    <dgm:cxn modelId="{FCF30EA3-903E-4E5F-A926-EA0A52EDF9C1}" type="presOf" srcId="{89FA02BD-4755-4C06-A347-1023B652521D}" destId="{AD1A90BE-65E2-4958-B2A5-99F3CA2A8FDB}" srcOrd="0" destOrd="2" presId="urn:microsoft.com/office/officeart/2005/8/layout/vList5"/>
    <dgm:cxn modelId="{93AC8F47-596D-4148-8DA8-8462496142BF}" type="presOf" srcId="{6D3FF461-161C-4133-B2F9-544C5B731A14}" destId="{74792E97-D1F7-4B05-921E-897F98F02C51}" srcOrd="0" destOrd="0" presId="urn:microsoft.com/office/officeart/2005/8/layout/vList5"/>
    <dgm:cxn modelId="{381255F7-192A-47E5-A03B-C1145DDD1047}" srcId="{73C00E0F-A547-4BE8-AC2E-F634BC0BB811}" destId="{DA5ADE94-38CF-470C-9162-A5AD68D75993}" srcOrd="2" destOrd="0" parTransId="{BA10B8A3-8E64-4D8D-8E0A-78AD21A43155}" sibTransId="{3613507D-357F-452D-9CE2-6855C97E0E07}"/>
    <dgm:cxn modelId="{B6E0CDFD-EFD2-4CC7-9A1B-A7086F734FD7}" type="presOf" srcId="{E1542E0B-E30A-4F6F-814F-70A5A4353188}" destId="{C38CC60B-CC20-4414-93E6-8AF64FFD0851}" srcOrd="0" destOrd="0" presId="urn:microsoft.com/office/officeart/2005/8/layout/vList5"/>
    <dgm:cxn modelId="{426571F2-4AA0-40E0-AA6B-C1D6AF032673}" type="presOf" srcId="{4589F619-FD0E-4AE2-AF64-3CA4244670F5}" destId="{C38CC60B-CC20-4414-93E6-8AF64FFD0851}" srcOrd="0" destOrd="1" presId="urn:microsoft.com/office/officeart/2005/8/layout/vList5"/>
    <dgm:cxn modelId="{A3DA8E94-E05C-4FF2-8DB6-5D7FB13C647D}" srcId="{E10E3A25-A5B1-4F38-B78A-58D674DE99FD}" destId="{223A677C-43D6-47E2-A7AA-894AD189B09C}" srcOrd="0" destOrd="0" parTransId="{0A7B489A-14D4-4C2E-9112-3539DA95153C}" sibTransId="{96F4D3EF-3E35-494F-ADFA-67FB9614DC36}"/>
    <dgm:cxn modelId="{1248F88E-5629-4C52-B4D7-974BA4EA6C90}" type="presOf" srcId="{DA5ADE94-38CF-470C-9162-A5AD68D75993}" destId="{C38CC60B-CC20-4414-93E6-8AF64FFD0851}" srcOrd="0" destOrd="2" presId="urn:microsoft.com/office/officeart/2005/8/layout/vList5"/>
    <dgm:cxn modelId="{8A1EE99A-3CDB-4171-824A-DA6BF9C03D19}" srcId="{E10E3A25-A5B1-4F38-B78A-58D674DE99FD}" destId="{73C00E0F-A547-4BE8-AC2E-F634BC0BB811}" srcOrd="3" destOrd="0" parTransId="{B7C2A095-6780-4DB0-BDB9-969A6875282A}" sibTransId="{F7F9A29C-63F0-4CB6-9192-C1CD1B6B0D5A}"/>
    <dgm:cxn modelId="{389A7D9A-98D3-417B-A3F2-06025FED6128}" type="presOf" srcId="{E10E3A25-A5B1-4F38-B78A-58D674DE99FD}" destId="{795F063B-CC77-44A7-96C6-41B6FCB64F5E}" srcOrd="0" destOrd="0" presId="urn:microsoft.com/office/officeart/2005/8/layout/vList5"/>
    <dgm:cxn modelId="{88692C4A-EF63-45BB-AC6A-62214AE533D8}" srcId="{223A677C-43D6-47E2-A7AA-894AD189B09C}" destId="{02FFEE65-A0F4-4BE9-B97B-4A82A1E28633}" srcOrd="0" destOrd="0" parTransId="{B656F94E-EC79-47A4-A1E4-0CB1DD3C73A7}" sibTransId="{03C48CD8-7198-40CA-9E51-5DF0E88FA675}"/>
    <dgm:cxn modelId="{B8700755-F497-4883-BC95-B731DE2A0B83}" srcId="{60E44F58-2B7F-410B-A3B3-5AC6B0534A76}" destId="{85F1048A-A332-4EB0-939D-A8939B2A7A17}" srcOrd="0" destOrd="0" parTransId="{FA6FB52F-9D27-4E36-9348-B209970A13DA}" sibTransId="{D66E1203-B0F8-412E-9E70-DB9ACD413A14}"/>
    <dgm:cxn modelId="{9991258B-B50F-4DC8-9917-728A41C59682}" srcId="{F96CDBD5-151F-43F9-B19C-37AD968D0A78}" destId="{CFC5B161-3C41-4864-ACA1-F62557795F2F}" srcOrd="1" destOrd="0" parTransId="{FB8CEA1F-15FA-4DBD-A786-2F900F93E21F}" sibTransId="{ADC65B8B-7ECD-438C-96E2-AEAC7DD81757}"/>
    <dgm:cxn modelId="{2D553DF8-A630-4285-A088-AF4AF7C04834}" type="presOf" srcId="{F96CDBD5-151F-43F9-B19C-37AD968D0A78}" destId="{2DFB167C-5496-4A45-9E1D-125B1B9270F0}" srcOrd="0" destOrd="0" presId="urn:microsoft.com/office/officeart/2005/8/layout/vList5"/>
    <dgm:cxn modelId="{CC15DCDC-31AA-4673-8ECA-E01AC9C0B739}" srcId="{73C00E0F-A547-4BE8-AC2E-F634BC0BB811}" destId="{E1542E0B-E30A-4F6F-814F-70A5A4353188}" srcOrd="0" destOrd="0" parTransId="{247D5E78-A0D6-4925-9D5B-74560A42E09E}" sibTransId="{176DE20E-F21B-4876-874D-504B3381BF4B}"/>
    <dgm:cxn modelId="{A98F3A54-DC31-4B06-A55D-E6543571B601}" type="presOf" srcId="{223A677C-43D6-47E2-A7AA-894AD189B09C}" destId="{3A4428E2-C0C7-4900-AEAB-DEBC573A5248}" srcOrd="0" destOrd="0" presId="urn:microsoft.com/office/officeart/2005/8/layout/vList5"/>
    <dgm:cxn modelId="{60360E38-F701-488C-911B-142F0BAF233F}" srcId="{73C00E0F-A547-4BE8-AC2E-F634BC0BB811}" destId="{4589F619-FD0E-4AE2-AF64-3CA4244670F5}" srcOrd="1" destOrd="0" parTransId="{F7B4D1D8-B516-47CB-AA79-CCC6E89B52C2}" sibTransId="{823F4AAF-BFBF-4DA8-A07B-4F4B56798057}"/>
    <dgm:cxn modelId="{74094406-5102-4E05-BAC5-CA6B61822FAA}" type="presOf" srcId="{73C00E0F-A547-4BE8-AC2E-F634BC0BB811}" destId="{D4790DF4-F1EB-4413-A4B5-37052E4D72C0}" srcOrd="0" destOrd="0" presId="urn:microsoft.com/office/officeart/2005/8/layout/vList5"/>
    <dgm:cxn modelId="{F2B78198-1F5D-4EC9-8063-775363CFED06}" type="presOf" srcId="{02FFEE65-A0F4-4BE9-B97B-4A82A1E28633}" destId="{263F6C98-5DBB-4302-9FD0-48389C674296}" srcOrd="0" destOrd="0" presId="urn:microsoft.com/office/officeart/2005/8/layout/vList5"/>
    <dgm:cxn modelId="{21040AB6-5D82-41BD-BF76-BC063D60DA96}" type="presParOf" srcId="{795F063B-CC77-44A7-96C6-41B6FCB64F5E}" destId="{67F2E1B5-1CB6-43FC-8FDC-6488FC991584}" srcOrd="0" destOrd="0" presId="urn:microsoft.com/office/officeart/2005/8/layout/vList5"/>
    <dgm:cxn modelId="{A618A17B-C32C-4643-B884-A1B1B06D6E30}" type="presParOf" srcId="{67F2E1B5-1CB6-43FC-8FDC-6488FC991584}" destId="{3A4428E2-C0C7-4900-AEAB-DEBC573A5248}" srcOrd="0" destOrd="0" presId="urn:microsoft.com/office/officeart/2005/8/layout/vList5"/>
    <dgm:cxn modelId="{89BC728C-B63D-4132-94EE-CF7D47B568FB}" type="presParOf" srcId="{67F2E1B5-1CB6-43FC-8FDC-6488FC991584}" destId="{263F6C98-5DBB-4302-9FD0-48389C674296}" srcOrd="1" destOrd="0" presId="urn:microsoft.com/office/officeart/2005/8/layout/vList5"/>
    <dgm:cxn modelId="{0B104976-EE8E-4CE2-95CA-310F548691F6}" type="presParOf" srcId="{795F063B-CC77-44A7-96C6-41B6FCB64F5E}" destId="{18F033C8-FFBE-4D2F-9A1E-6E94AF1BFAE4}" srcOrd="1" destOrd="0" presId="urn:microsoft.com/office/officeart/2005/8/layout/vList5"/>
    <dgm:cxn modelId="{3F12D110-C20C-4CB0-9300-16CCCC8B8196}" type="presParOf" srcId="{795F063B-CC77-44A7-96C6-41B6FCB64F5E}" destId="{EF285AB5-910A-4A84-974C-D873BA383E98}" srcOrd="2" destOrd="0" presId="urn:microsoft.com/office/officeart/2005/8/layout/vList5"/>
    <dgm:cxn modelId="{C0E04821-0BDC-4AF4-8725-A3AF5FBE8EA9}" type="presParOf" srcId="{EF285AB5-910A-4A84-974C-D873BA383E98}" destId="{2DFB167C-5496-4A45-9E1D-125B1B9270F0}" srcOrd="0" destOrd="0" presId="urn:microsoft.com/office/officeart/2005/8/layout/vList5"/>
    <dgm:cxn modelId="{E9AC30A3-7DA4-4612-B6F1-59C9BF3C715C}" type="presParOf" srcId="{EF285AB5-910A-4A84-974C-D873BA383E98}" destId="{74792E97-D1F7-4B05-921E-897F98F02C51}" srcOrd="1" destOrd="0" presId="urn:microsoft.com/office/officeart/2005/8/layout/vList5"/>
    <dgm:cxn modelId="{26F31271-00CE-4E8B-803E-198CE8428E34}" type="presParOf" srcId="{795F063B-CC77-44A7-96C6-41B6FCB64F5E}" destId="{15734B10-CA6E-4266-94BE-4DB5C5F68694}" srcOrd="3" destOrd="0" presId="urn:microsoft.com/office/officeart/2005/8/layout/vList5"/>
    <dgm:cxn modelId="{8324EA65-609A-49EA-86B7-CB9A1FD16A58}" type="presParOf" srcId="{795F063B-CC77-44A7-96C6-41B6FCB64F5E}" destId="{0E115F57-FDC7-4FE9-AF81-FEEE4B0B4B63}" srcOrd="4" destOrd="0" presId="urn:microsoft.com/office/officeart/2005/8/layout/vList5"/>
    <dgm:cxn modelId="{CD7047ED-C253-4F88-A447-B9C37A3B916E}" type="presParOf" srcId="{0E115F57-FDC7-4FE9-AF81-FEEE4B0B4B63}" destId="{65CF41D4-7DD4-4F8E-A18A-415187D5D5DD}" srcOrd="0" destOrd="0" presId="urn:microsoft.com/office/officeart/2005/8/layout/vList5"/>
    <dgm:cxn modelId="{7E22B0EF-68C0-48D4-9B68-55EF4D1C3B7F}" type="presParOf" srcId="{0E115F57-FDC7-4FE9-AF81-FEEE4B0B4B63}" destId="{AD1A90BE-65E2-4958-B2A5-99F3CA2A8FDB}" srcOrd="1" destOrd="0" presId="urn:microsoft.com/office/officeart/2005/8/layout/vList5"/>
    <dgm:cxn modelId="{186BDBE2-D2A0-4550-BD9B-586DC8052FFA}" type="presParOf" srcId="{795F063B-CC77-44A7-96C6-41B6FCB64F5E}" destId="{4820A01E-E231-41A4-97D3-5BAB8A456660}" srcOrd="5" destOrd="0" presId="urn:microsoft.com/office/officeart/2005/8/layout/vList5"/>
    <dgm:cxn modelId="{EAE4A64A-1068-40DF-AD19-F48643F0CA3C}" type="presParOf" srcId="{795F063B-CC77-44A7-96C6-41B6FCB64F5E}" destId="{D7520C72-2512-4AAA-BC92-8109DB95E1B0}" srcOrd="6" destOrd="0" presId="urn:microsoft.com/office/officeart/2005/8/layout/vList5"/>
    <dgm:cxn modelId="{447524DD-BC4A-4C64-8C27-4559A7859EBA}" type="presParOf" srcId="{D7520C72-2512-4AAA-BC92-8109DB95E1B0}" destId="{D4790DF4-F1EB-4413-A4B5-37052E4D72C0}" srcOrd="0" destOrd="0" presId="urn:microsoft.com/office/officeart/2005/8/layout/vList5"/>
    <dgm:cxn modelId="{2B4F8F82-A8BE-4AC2-97C2-2F792E785ED9}" type="presParOf" srcId="{D7520C72-2512-4AAA-BC92-8109DB95E1B0}" destId="{C38CC60B-CC20-4414-93E6-8AF64FFD0851}" srcOrd="1" destOrd="0" presId="urn:microsoft.com/office/officeart/2005/8/layout/vList5"/>
  </dgm:cxnLst>
  <dgm:bg/>
  <dgm:whole/>
</dgm:dataModel>
</file>

<file path=ppt/diagrams/data2.xml><?xml version="1.0" encoding="utf-8"?>
<dgm:dataModel xmlns:dgm="http://schemas.openxmlformats.org/drawingml/2006/diagram" xmlns:a="http://schemas.openxmlformats.org/drawingml/2006/main">
  <dgm:ptLst>
    <dgm:pt modelId="{52A33A70-FEFF-4610-A743-030DACE0255E}"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en-US"/>
        </a:p>
      </dgm:t>
    </dgm:pt>
    <dgm:pt modelId="{37AAAE19-08AF-4251-B0D2-CE72C530E93C}">
      <dgm:prSet/>
      <dgm:spPr/>
      <dgm:t>
        <a:bodyPr/>
        <a:lstStyle/>
        <a:p>
          <a:pPr rtl="0"/>
          <a:r>
            <a:rPr lang="en-US" dirty="0" smtClean="0"/>
            <a:t>Statistics</a:t>
          </a:r>
          <a:endParaRPr lang="en-US" dirty="0"/>
        </a:p>
      </dgm:t>
    </dgm:pt>
    <dgm:pt modelId="{7160518B-0107-4792-A95D-202CD58D4234}" type="parTrans" cxnId="{DFA1ECB8-87AB-4DFB-BBBE-2792516647A5}">
      <dgm:prSet/>
      <dgm:spPr/>
      <dgm:t>
        <a:bodyPr/>
        <a:lstStyle/>
        <a:p>
          <a:endParaRPr lang="en-US"/>
        </a:p>
      </dgm:t>
    </dgm:pt>
    <dgm:pt modelId="{4E3FE745-A09A-4EEE-AB06-C77E74B51F6A}" type="sibTrans" cxnId="{DFA1ECB8-87AB-4DFB-BBBE-2792516647A5}">
      <dgm:prSet/>
      <dgm:spPr/>
      <dgm:t>
        <a:bodyPr/>
        <a:lstStyle/>
        <a:p>
          <a:endParaRPr lang="en-US"/>
        </a:p>
      </dgm:t>
    </dgm:pt>
    <dgm:pt modelId="{BB8FB824-7E92-492B-A366-2A77AF696CBF}">
      <dgm:prSet/>
      <dgm:spPr/>
      <dgm:t>
        <a:bodyPr/>
        <a:lstStyle/>
        <a:p>
          <a:pPr rtl="0"/>
          <a:r>
            <a:rPr lang="en-US" dirty="0" smtClean="0"/>
            <a:t>Population (3</a:t>
          </a:r>
          <a:r>
            <a:rPr lang="en-US" baseline="30000" dirty="0" smtClean="0"/>
            <a:t>rd</a:t>
          </a:r>
          <a:r>
            <a:rPr lang="en-US" dirty="0" smtClean="0"/>
            <a:t>/27) : 103 million ; 9%  , Area (12</a:t>
          </a:r>
          <a:r>
            <a:rPr lang="en-US" baseline="30000" dirty="0" smtClean="0"/>
            <a:t>th</a:t>
          </a:r>
          <a:r>
            <a:rPr lang="en-US" dirty="0" smtClean="0"/>
            <a:t>/27):   94,163 sq km ; 2.8 %</a:t>
          </a:r>
          <a:endParaRPr lang="en-US" dirty="0"/>
        </a:p>
      </dgm:t>
    </dgm:pt>
    <dgm:pt modelId="{F7832A3E-A95D-4B91-8F12-FE9AE47A3D0D}" type="parTrans" cxnId="{68F1E86B-09CD-48E8-B99E-8A86A4636BCD}">
      <dgm:prSet/>
      <dgm:spPr/>
      <dgm:t>
        <a:bodyPr/>
        <a:lstStyle/>
        <a:p>
          <a:endParaRPr lang="en-US"/>
        </a:p>
      </dgm:t>
    </dgm:pt>
    <dgm:pt modelId="{3773D6B6-5F17-4871-B42C-BABB6A085A74}" type="sibTrans" cxnId="{68F1E86B-09CD-48E8-B99E-8A86A4636BCD}">
      <dgm:prSet/>
      <dgm:spPr/>
      <dgm:t>
        <a:bodyPr/>
        <a:lstStyle/>
        <a:p>
          <a:endParaRPr lang="en-US"/>
        </a:p>
      </dgm:t>
    </dgm:pt>
    <dgm:pt modelId="{B3BBD3E6-D675-4C88-8907-D2581DE7ACD6}">
      <dgm:prSet/>
      <dgm:spPr/>
      <dgm:t>
        <a:bodyPr/>
        <a:lstStyle/>
        <a:p>
          <a:pPr rtl="0"/>
          <a:r>
            <a:rPr lang="en-US" dirty="0" smtClean="0"/>
            <a:t>Recent change in government </a:t>
          </a:r>
          <a:endParaRPr lang="en-US" dirty="0"/>
        </a:p>
      </dgm:t>
    </dgm:pt>
    <dgm:pt modelId="{5510B5EF-EE4B-4041-82D6-21324B549435}" type="parTrans" cxnId="{C16CF674-60E0-4979-9B7F-AEBB65E9B643}">
      <dgm:prSet/>
      <dgm:spPr/>
      <dgm:t>
        <a:bodyPr/>
        <a:lstStyle/>
        <a:p>
          <a:endParaRPr lang="en-US"/>
        </a:p>
      </dgm:t>
    </dgm:pt>
    <dgm:pt modelId="{9EC7B775-92BD-4937-8E99-3623B74A64E8}" type="sibTrans" cxnId="{C16CF674-60E0-4979-9B7F-AEBB65E9B643}">
      <dgm:prSet/>
      <dgm:spPr/>
      <dgm:t>
        <a:bodyPr/>
        <a:lstStyle/>
        <a:p>
          <a:endParaRPr lang="en-US"/>
        </a:p>
      </dgm:t>
    </dgm:pt>
    <dgm:pt modelId="{EF79A129-B5FF-4671-AEA5-98F80A46069A}">
      <dgm:prSet/>
      <dgm:spPr/>
      <dgm:t>
        <a:bodyPr/>
        <a:lstStyle/>
        <a:p>
          <a:pPr rtl="0"/>
          <a:r>
            <a:rPr lang="en-US" dirty="0" smtClean="0"/>
            <a:t>Transmission &amp; Distribution Losses : 51%</a:t>
          </a:r>
          <a:endParaRPr lang="en-US" dirty="0"/>
        </a:p>
      </dgm:t>
    </dgm:pt>
    <dgm:pt modelId="{9A46ED06-1D73-41F0-BC7B-1E3FEA0058E2}" type="parTrans" cxnId="{9FAB7C05-AAE2-4665-88E6-AD0690443EFE}">
      <dgm:prSet/>
      <dgm:spPr/>
      <dgm:t>
        <a:bodyPr/>
        <a:lstStyle/>
        <a:p>
          <a:endParaRPr lang="en-US"/>
        </a:p>
      </dgm:t>
    </dgm:pt>
    <dgm:pt modelId="{559795E2-E743-4A8B-959A-174F31E69AFC}" type="sibTrans" cxnId="{9FAB7C05-AAE2-4665-88E6-AD0690443EFE}">
      <dgm:prSet/>
      <dgm:spPr/>
      <dgm:t>
        <a:bodyPr/>
        <a:lstStyle/>
        <a:p>
          <a:endParaRPr lang="en-US"/>
        </a:p>
      </dgm:t>
    </dgm:pt>
    <dgm:pt modelId="{E55562CC-36D2-49B3-A5C7-A37905E6D78D}">
      <dgm:prSet/>
      <dgm:spPr/>
      <dgm:t>
        <a:bodyPr/>
        <a:lstStyle/>
        <a:p>
          <a:pPr rtl="0"/>
          <a:r>
            <a:rPr lang="en-US" dirty="0" smtClean="0"/>
            <a:t>Per capita consumption: 95 units (National average: 717units) </a:t>
          </a:r>
          <a:endParaRPr lang="en-US" dirty="0"/>
        </a:p>
      </dgm:t>
    </dgm:pt>
    <dgm:pt modelId="{EF21A5AB-F2E3-42D6-9CAF-0C09A147BD76}" type="parTrans" cxnId="{62A3CBA6-0360-4D34-B944-C547FDE01F76}">
      <dgm:prSet/>
      <dgm:spPr/>
      <dgm:t>
        <a:bodyPr/>
        <a:lstStyle/>
        <a:p>
          <a:endParaRPr lang="en-US"/>
        </a:p>
      </dgm:t>
    </dgm:pt>
    <dgm:pt modelId="{E4816B1B-FA15-4014-AC3F-41F90AD3C916}" type="sibTrans" cxnId="{62A3CBA6-0360-4D34-B944-C547FDE01F76}">
      <dgm:prSet/>
      <dgm:spPr/>
      <dgm:t>
        <a:bodyPr/>
        <a:lstStyle/>
        <a:p>
          <a:endParaRPr lang="en-US"/>
        </a:p>
      </dgm:t>
    </dgm:pt>
    <dgm:pt modelId="{46E62B07-DA03-40E2-A3A8-298AF490F441}">
      <dgm:prSet/>
      <dgm:spPr/>
      <dgm:t>
        <a:bodyPr/>
        <a:lstStyle/>
        <a:p>
          <a:pPr rtl="0"/>
          <a:r>
            <a:rPr lang="en-US" dirty="0" smtClean="0"/>
            <a:t>Villages electrified : 53 %  </a:t>
          </a:r>
          <a:endParaRPr lang="en-US" dirty="0"/>
        </a:p>
      </dgm:t>
    </dgm:pt>
    <dgm:pt modelId="{EEFE8E24-2FC0-48E2-BE43-5E3703CDC50E}" type="parTrans" cxnId="{89AAD1F7-6D34-47A8-B871-127AA360D30F}">
      <dgm:prSet/>
      <dgm:spPr/>
      <dgm:t>
        <a:bodyPr/>
        <a:lstStyle/>
        <a:p>
          <a:endParaRPr lang="en-US"/>
        </a:p>
      </dgm:t>
    </dgm:pt>
    <dgm:pt modelId="{454B9365-1119-4CFF-BB68-78F59E7ECDB0}" type="sibTrans" cxnId="{89AAD1F7-6D34-47A8-B871-127AA360D30F}">
      <dgm:prSet/>
      <dgm:spPr/>
      <dgm:t>
        <a:bodyPr/>
        <a:lstStyle/>
        <a:p>
          <a:endParaRPr lang="en-US"/>
        </a:p>
      </dgm:t>
    </dgm:pt>
    <dgm:pt modelId="{F6063655-3398-4671-8726-686EB2174B39}">
      <dgm:prSet/>
      <dgm:spPr/>
      <dgm:t>
        <a:bodyPr/>
        <a:lstStyle/>
        <a:p>
          <a:pPr rtl="0"/>
          <a:r>
            <a:rPr lang="en-US" dirty="0" smtClean="0"/>
            <a:t>Population with no access to electricity: 85 %</a:t>
          </a:r>
          <a:endParaRPr lang="en-US" dirty="0"/>
        </a:p>
      </dgm:t>
    </dgm:pt>
    <dgm:pt modelId="{535986D8-43A9-4F8F-9785-00D79DEAB68C}" type="parTrans" cxnId="{6B8A0D8F-4634-4F11-8470-572717BC1CBF}">
      <dgm:prSet/>
      <dgm:spPr/>
      <dgm:t>
        <a:bodyPr/>
        <a:lstStyle/>
        <a:p>
          <a:endParaRPr lang="en-US"/>
        </a:p>
      </dgm:t>
    </dgm:pt>
    <dgm:pt modelId="{2CCE9185-1981-43A1-B37C-DA1CB78E1A03}" type="sibTrans" cxnId="{6B8A0D8F-4634-4F11-8470-572717BC1CBF}">
      <dgm:prSet/>
      <dgm:spPr/>
      <dgm:t>
        <a:bodyPr/>
        <a:lstStyle/>
        <a:p>
          <a:endParaRPr lang="en-US"/>
        </a:p>
      </dgm:t>
    </dgm:pt>
    <dgm:pt modelId="{67804178-48B4-46CA-9EA6-5CAD1D891A92}">
      <dgm:prSet/>
      <dgm:spPr/>
      <dgm:t>
        <a:bodyPr/>
        <a:lstStyle/>
        <a:p>
          <a:pPr rtl="0"/>
          <a:r>
            <a:rPr lang="en-US" dirty="0" smtClean="0"/>
            <a:t>Improved law and order</a:t>
          </a:r>
          <a:endParaRPr lang="en-US" dirty="0"/>
        </a:p>
      </dgm:t>
    </dgm:pt>
    <dgm:pt modelId="{761880BF-5B1E-416D-B5A1-923E98EF0E78}" type="parTrans" cxnId="{B56B99D4-06E0-497A-97C0-E90E270B7580}">
      <dgm:prSet/>
      <dgm:spPr/>
      <dgm:t>
        <a:bodyPr/>
        <a:lstStyle/>
        <a:p>
          <a:endParaRPr lang="en-US"/>
        </a:p>
      </dgm:t>
    </dgm:pt>
    <dgm:pt modelId="{B770ED5E-9E64-4BBC-AF12-53F4DBD0F1E1}" type="sibTrans" cxnId="{B56B99D4-06E0-497A-97C0-E90E270B7580}">
      <dgm:prSet/>
      <dgm:spPr/>
      <dgm:t>
        <a:bodyPr/>
        <a:lstStyle/>
        <a:p>
          <a:endParaRPr lang="en-US"/>
        </a:p>
      </dgm:t>
    </dgm:pt>
    <dgm:pt modelId="{8D0A3526-529F-46C1-8C7C-87EF316F9942}">
      <dgm:prSet/>
      <dgm:spPr/>
      <dgm:t>
        <a:bodyPr/>
        <a:lstStyle/>
        <a:p>
          <a:pPr rtl="0"/>
          <a:r>
            <a:rPr lang="en-US" dirty="0" smtClean="0"/>
            <a:t>Emergence of enterprises in various sectors</a:t>
          </a:r>
          <a:endParaRPr lang="en-US" dirty="0"/>
        </a:p>
      </dgm:t>
    </dgm:pt>
    <dgm:pt modelId="{DEFC6FBA-BF05-4A2F-B0CC-507E11B1CE05}" type="parTrans" cxnId="{1E9AD74C-CE0F-431D-B64E-35C32179BA7E}">
      <dgm:prSet/>
      <dgm:spPr/>
      <dgm:t>
        <a:bodyPr/>
        <a:lstStyle/>
        <a:p>
          <a:endParaRPr lang="en-US"/>
        </a:p>
      </dgm:t>
    </dgm:pt>
    <dgm:pt modelId="{63C45433-4C5E-4B42-B245-F8827B5EE766}" type="sibTrans" cxnId="{1E9AD74C-CE0F-431D-B64E-35C32179BA7E}">
      <dgm:prSet/>
      <dgm:spPr/>
      <dgm:t>
        <a:bodyPr/>
        <a:lstStyle/>
        <a:p>
          <a:endParaRPr lang="en-US"/>
        </a:p>
      </dgm:t>
    </dgm:pt>
    <dgm:pt modelId="{A41E8784-933D-419D-9462-1B4A984727FD}">
      <dgm:prSet>
        <dgm:style>
          <a:lnRef idx="0">
            <a:schemeClr val="accent6"/>
          </a:lnRef>
          <a:fillRef idx="3">
            <a:schemeClr val="accent6"/>
          </a:fillRef>
          <a:effectRef idx="3">
            <a:schemeClr val="accent6"/>
          </a:effectRef>
          <a:fontRef idx="minor">
            <a:schemeClr val="lt1"/>
          </a:fontRef>
        </dgm:style>
      </dgm:prSet>
      <dgm:spPr/>
      <dgm:t>
        <a:bodyPr/>
        <a:lstStyle/>
        <a:p>
          <a:r>
            <a:rPr lang="en-US" smtClean="0"/>
            <a:t>Strong </a:t>
          </a:r>
          <a:r>
            <a:rPr lang="en-US" dirty="0" smtClean="0"/>
            <a:t>market opportunity for  off-grid energy solution  </a:t>
          </a:r>
          <a:endParaRPr lang="en-US"/>
        </a:p>
      </dgm:t>
    </dgm:pt>
    <dgm:pt modelId="{412CDF6D-D447-4A73-96E3-7D60F82373D4}" type="parTrans" cxnId="{44C5A00D-646C-42E6-AA59-365E80E654C7}">
      <dgm:prSet/>
      <dgm:spPr/>
    </dgm:pt>
    <dgm:pt modelId="{9DB215B8-D56C-493E-9E22-FC6752E42F1A}" type="sibTrans" cxnId="{44C5A00D-646C-42E6-AA59-365E80E654C7}">
      <dgm:prSet/>
      <dgm:spPr/>
    </dgm:pt>
    <dgm:pt modelId="{F86C87CE-086D-4532-ACB7-F7ABA080114F}" type="pres">
      <dgm:prSet presAssocID="{52A33A70-FEFF-4610-A743-030DACE0255E}" presName="linear" presStyleCnt="0">
        <dgm:presLayoutVars>
          <dgm:animLvl val="lvl"/>
          <dgm:resizeHandles val="exact"/>
        </dgm:presLayoutVars>
      </dgm:prSet>
      <dgm:spPr/>
      <dgm:t>
        <a:bodyPr/>
        <a:lstStyle/>
        <a:p>
          <a:endParaRPr lang="en-US"/>
        </a:p>
      </dgm:t>
    </dgm:pt>
    <dgm:pt modelId="{C540C02B-AA0B-4C90-94A1-6B59EE159EDD}" type="pres">
      <dgm:prSet presAssocID="{37AAAE19-08AF-4251-B0D2-CE72C530E93C}" presName="parentText" presStyleLbl="node1" presStyleIdx="0" presStyleCnt="3">
        <dgm:presLayoutVars>
          <dgm:chMax val="0"/>
          <dgm:bulletEnabled val="1"/>
        </dgm:presLayoutVars>
      </dgm:prSet>
      <dgm:spPr/>
      <dgm:t>
        <a:bodyPr/>
        <a:lstStyle/>
        <a:p>
          <a:endParaRPr lang="en-US"/>
        </a:p>
      </dgm:t>
    </dgm:pt>
    <dgm:pt modelId="{CAB11DD0-1E1F-4CB8-80BE-050DDB5407AE}" type="pres">
      <dgm:prSet presAssocID="{37AAAE19-08AF-4251-B0D2-CE72C530E93C}" presName="childText" presStyleLbl="revTx" presStyleIdx="0" presStyleCnt="2">
        <dgm:presLayoutVars>
          <dgm:bulletEnabled val="1"/>
        </dgm:presLayoutVars>
      </dgm:prSet>
      <dgm:spPr/>
      <dgm:t>
        <a:bodyPr/>
        <a:lstStyle/>
        <a:p>
          <a:endParaRPr lang="en-US"/>
        </a:p>
      </dgm:t>
    </dgm:pt>
    <dgm:pt modelId="{396B196B-9A7B-43B0-B3FE-A5C8118C2AFB}" type="pres">
      <dgm:prSet presAssocID="{B3BBD3E6-D675-4C88-8907-D2581DE7ACD6}" presName="parentText" presStyleLbl="node1" presStyleIdx="1" presStyleCnt="3">
        <dgm:presLayoutVars>
          <dgm:chMax val="0"/>
          <dgm:bulletEnabled val="1"/>
        </dgm:presLayoutVars>
      </dgm:prSet>
      <dgm:spPr/>
      <dgm:t>
        <a:bodyPr/>
        <a:lstStyle/>
        <a:p>
          <a:endParaRPr lang="en-US"/>
        </a:p>
      </dgm:t>
    </dgm:pt>
    <dgm:pt modelId="{E8722F70-B2F8-47EA-89FF-0757BB28EC8B}" type="pres">
      <dgm:prSet presAssocID="{B3BBD3E6-D675-4C88-8907-D2581DE7ACD6}" presName="childText" presStyleLbl="revTx" presStyleIdx="1" presStyleCnt="2">
        <dgm:presLayoutVars>
          <dgm:bulletEnabled val="1"/>
        </dgm:presLayoutVars>
      </dgm:prSet>
      <dgm:spPr/>
      <dgm:t>
        <a:bodyPr/>
        <a:lstStyle/>
        <a:p>
          <a:endParaRPr lang="en-US"/>
        </a:p>
      </dgm:t>
    </dgm:pt>
    <dgm:pt modelId="{6161A0BB-70B1-4C67-A272-FC75C6664FFA}" type="pres">
      <dgm:prSet presAssocID="{A41E8784-933D-419D-9462-1B4A984727FD}" presName="parentText" presStyleLbl="node1" presStyleIdx="2" presStyleCnt="3">
        <dgm:presLayoutVars>
          <dgm:chMax val="0"/>
          <dgm:bulletEnabled val="1"/>
        </dgm:presLayoutVars>
      </dgm:prSet>
      <dgm:spPr/>
      <dgm:t>
        <a:bodyPr/>
        <a:lstStyle/>
        <a:p>
          <a:endParaRPr lang="en-US"/>
        </a:p>
      </dgm:t>
    </dgm:pt>
  </dgm:ptLst>
  <dgm:cxnLst>
    <dgm:cxn modelId="{6B8A0D8F-4634-4F11-8470-572717BC1CBF}" srcId="{37AAAE19-08AF-4251-B0D2-CE72C530E93C}" destId="{F6063655-3398-4671-8726-686EB2174B39}" srcOrd="4" destOrd="0" parTransId="{535986D8-43A9-4F8F-9785-00D79DEAB68C}" sibTransId="{2CCE9185-1981-43A1-B37C-DA1CB78E1A03}"/>
    <dgm:cxn modelId="{0BFA6F24-E8BE-4DC3-B54C-B9E854BE8DFC}" type="presOf" srcId="{52A33A70-FEFF-4610-A743-030DACE0255E}" destId="{F86C87CE-086D-4532-ACB7-F7ABA080114F}" srcOrd="0" destOrd="0" presId="urn:microsoft.com/office/officeart/2005/8/layout/vList2"/>
    <dgm:cxn modelId="{4ED77ADF-DD55-43AC-80B6-5C2FBA008F74}" type="presOf" srcId="{BB8FB824-7E92-492B-A366-2A77AF696CBF}" destId="{CAB11DD0-1E1F-4CB8-80BE-050DDB5407AE}" srcOrd="0" destOrd="0" presId="urn:microsoft.com/office/officeart/2005/8/layout/vList2"/>
    <dgm:cxn modelId="{89AAD1F7-6D34-47A8-B871-127AA360D30F}" srcId="{37AAAE19-08AF-4251-B0D2-CE72C530E93C}" destId="{46E62B07-DA03-40E2-A3A8-298AF490F441}" srcOrd="3" destOrd="0" parTransId="{EEFE8E24-2FC0-48E2-BE43-5E3703CDC50E}" sibTransId="{454B9365-1119-4CFF-BB68-78F59E7ECDB0}"/>
    <dgm:cxn modelId="{FEC8A7DF-70DD-4919-92FB-8883FA097BED}" type="presOf" srcId="{B3BBD3E6-D675-4C88-8907-D2581DE7ACD6}" destId="{396B196B-9A7B-43B0-B3FE-A5C8118C2AFB}" srcOrd="0" destOrd="0" presId="urn:microsoft.com/office/officeart/2005/8/layout/vList2"/>
    <dgm:cxn modelId="{B56B99D4-06E0-497A-97C0-E90E270B7580}" srcId="{B3BBD3E6-D675-4C88-8907-D2581DE7ACD6}" destId="{67804178-48B4-46CA-9EA6-5CAD1D891A92}" srcOrd="0" destOrd="0" parTransId="{761880BF-5B1E-416D-B5A1-923E98EF0E78}" sibTransId="{B770ED5E-9E64-4BBC-AF12-53F4DBD0F1E1}"/>
    <dgm:cxn modelId="{0068FD75-7233-4D6A-A79D-77D6DA432F2D}" type="presOf" srcId="{A41E8784-933D-419D-9462-1B4A984727FD}" destId="{6161A0BB-70B1-4C67-A272-FC75C6664FFA}" srcOrd="0" destOrd="0" presId="urn:microsoft.com/office/officeart/2005/8/layout/vList2"/>
    <dgm:cxn modelId="{62A3CBA6-0360-4D34-B944-C547FDE01F76}" srcId="{37AAAE19-08AF-4251-B0D2-CE72C530E93C}" destId="{E55562CC-36D2-49B3-A5C7-A37905E6D78D}" srcOrd="1" destOrd="0" parTransId="{EF21A5AB-F2E3-42D6-9CAF-0C09A147BD76}" sibTransId="{E4816B1B-FA15-4014-AC3F-41F90AD3C916}"/>
    <dgm:cxn modelId="{44C5A00D-646C-42E6-AA59-365E80E654C7}" srcId="{52A33A70-FEFF-4610-A743-030DACE0255E}" destId="{A41E8784-933D-419D-9462-1B4A984727FD}" srcOrd="2" destOrd="0" parTransId="{412CDF6D-D447-4A73-96E3-7D60F82373D4}" sibTransId="{9DB215B8-D56C-493E-9E22-FC6752E42F1A}"/>
    <dgm:cxn modelId="{B3CE9690-48FB-4956-8B95-D12A067F1C59}" type="presOf" srcId="{E55562CC-36D2-49B3-A5C7-A37905E6D78D}" destId="{CAB11DD0-1E1F-4CB8-80BE-050DDB5407AE}" srcOrd="0" destOrd="1" presId="urn:microsoft.com/office/officeart/2005/8/layout/vList2"/>
    <dgm:cxn modelId="{FBA36589-5DA0-4CCB-8F8F-27457968503A}" type="presOf" srcId="{EF79A129-B5FF-4671-AEA5-98F80A46069A}" destId="{CAB11DD0-1E1F-4CB8-80BE-050DDB5407AE}" srcOrd="0" destOrd="2" presId="urn:microsoft.com/office/officeart/2005/8/layout/vList2"/>
    <dgm:cxn modelId="{9FAB7C05-AAE2-4665-88E6-AD0690443EFE}" srcId="{37AAAE19-08AF-4251-B0D2-CE72C530E93C}" destId="{EF79A129-B5FF-4671-AEA5-98F80A46069A}" srcOrd="2" destOrd="0" parTransId="{9A46ED06-1D73-41F0-BC7B-1E3FEA0058E2}" sibTransId="{559795E2-E743-4A8B-959A-174F31E69AFC}"/>
    <dgm:cxn modelId="{C16CF674-60E0-4979-9B7F-AEBB65E9B643}" srcId="{52A33A70-FEFF-4610-A743-030DACE0255E}" destId="{B3BBD3E6-D675-4C88-8907-D2581DE7ACD6}" srcOrd="1" destOrd="0" parTransId="{5510B5EF-EE4B-4041-82D6-21324B549435}" sibTransId="{9EC7B775-92BD-4937-8E99-3623B74A64E8}"/>
    <dgm:cxn modelId="{68F1E86B-09CD-48E8-B99E-8A86A4636BCD}" srcId="{37AAAE19-08AF-4251-B0D2-CE72C530E93C}" destId="{BB8FB824-7E92-492B-A366-2A77AF696CBF}" srcOrd="0" destOrd="0" parTransId="{F7832A3E-A95D-4B91-8F12-FE9AE47A3D0D}" sibTransId="{3773D6B6-5F17-4871-B42C-BABB6A085A74}"/>
    <dgm:cxn modelId="{8134C3C7-2658-4A02-82D2-02AEB9CB256A}" type="presOf" srcId="{46E62B07-DA03-40E2-A3A8-298AF490F441}" destId="{CAB11DD0-1E1F-4CB8-80BE-050DDB5407AE}" srcOrd="0" destOrd="3" presId="urn:microsoft.com/office/officeart/2005/8/layout/vList2"/>
    <dgm:cxn modelId="{1E9AD74C-CE0F-431D-B64E-35C32179BA7E}" srcId="{B3BBD3E6-D675-4C88-8907-D2581DE7ACD6}" destId="{8D0A3526-529F-46C1-8C7C-87EF316F9942}" srcOrd="1" destOrd="0" parTransId="{DEFC6FBA-BF05-4A2F-B0CC-507E11B1CE05}" sibTransId="{63C45433-4C5E-4B42-B245-F8827B5EE766}"/>
    <dgm:cxn modelId="{D44DDF74-0A0F-471A-A6A0-1A5C277C3D03}" type="presOf" srcId="{67804178-48B4-46CA-9EA6-5CAD1D891A92}" destId="{E8722F70-B2F8-47EA-89FF-0757BB28EC8B}" srcOrd="0" destOrd="0" presId="urn:microsoft.com/office/officeart/2005/8/layout/vList2"/>
    <dgm:cxn modelId="{DFA1ECB8-87AB-4DFB-BBBE-2792516647A5}" srcId="{52A33A70-FEFF-4610-A743-030DACE0255E}" destId="{37AAAE19-08AF-4251-B0D2-CE72C530E93C}" srcOrd="0" destOrd="0" parTransId="{7160518B-0107-4792-A95D-202CD58D4234}" sibTransId="{4E3FE745-A09A-4EEE-AB06-C77E74B51F6A}"/>
    <dgm:cxn modelId="{705ACA3B-82B2-465E-BA29-23F388FDE3FE}" type="presOf" srcId="{37AAAE19-08AF-4251-B0D2-CE72C530E93C}" destId="{C540C02B-AA0B-4C90-94A1-6B59EE159EDD}" srcOrd="0" destOrd="0" presId="urn:microsoft.com/office/officeart/2005/8/layout/vList2"/>
    <dgm:cxn modelId="{39746CB6-FB85-4DF1-82AB-A5E74BACAC33}" type="presOf" srcId="{F6063655-3398-4671-8726-686EB2174B39}" destId="{CAB11DD0-1E1F-4CB8-80BE-050DDB5407AE}" srcOrd="0" destOrd="4" presId="urn:microsoft.com/office/officeart/2005/8/layout/vList2"/>
    <dgm:cxn modelId="{01AC2DD1-E02A-45CF-99D7-9CD6AF5997FC}" type="presOf" srcId="{8D0A3526-529F-46C1-8C7C-87EF316F9942}" destId="{E8722F70-B2F8-47EA-89FF-0757BB28EC8B}" srcOrd="0" destOrd="1" presId="urn:microsoft.com/office/officeart/2005/8/layout/vList2"/>
    <dgm:cxn modelId="{480C2B90-0CDB-4DD0-AEB4-BB46CB2EFC69}" type="presParOf" srcId="{F86C87CE-086D-4532-ACB7-F7ABA080114F}" destId="{C540C02B-AA0B-4C90-94A1-6B59EE159EDD}" srcOrd="0" destOrd="0" presId="urn:microsoft.com/office/officeart/2005/8/layout/vList2"/>
    <dgm:cxn modelId="{6E4C7BFC-8C36-4486-82AB-54AEB87A4C8D}" type="presParOf" srcId="{F86C87CE-086D-4532-ACB7-F7ABA080114F}" destId="{CAB11DD0-1E1F-4CB8-80BE-050DDB5407AE}" srcOrd="1" destOrd="0" presId="urn:microsoft.com/office/officeart/2005/8/layout/vList2"/>
    <dgm:cxn modelId="{5630EE8E-61CF-4E74-8C9F-5082EF7E3879}" type="presParOf" srcId="{F86C87CE-086D-4532-ACB7-F7ABA080114F}" destId="{396B196B-9A7B-43B0-B3FE-A5C8118C2AFB}" srcOrd="2" destOrd="0" presId="urn:microsoft.com/office/officeart/2005/8/layout/vList2"/>
    <dgm:cxn modelId="{DACF7371-30A6-4E4D-8C43-6FF8651E7B7E}" type="presParOf" srcId="{F86C87CE-086D-4532-ACB7-F7ABA080114F}" destId="{E8722F70-B2F8-47EA-89FF-0757BB28EC8B}" srcOrd="3" destOrd="0" presId="urn:microsoft.com/office/officeart/2005/8/layout/vList2"/>
    <dgm:cxn modelId="{43EE93DF-0D95-402A-8853-A0A55810D12E}" type="presParOf" srcId="{F86C87CE-086D-4532-ACB7-F7ABA080114F}" destId="{6161A0BB-70B1-4C67-A272-FC75C6664FFA}" srcOrd="4" destOrd="0" presId="urn:microsoft.com/office/officeart/2005/8/layout/vList2"/>
  </dgm:cxnLst>
  <dgm:bg/>
  <dgm:whole/>
</dgm:dataModel>
</file>

<file path=ppt/diagrams/data3.xml><?xml version="1.0" encoding="utf-8"?>
<dgm:dataModel xmlns:dgm="http://schemas.openxmlformats.org/drawingml/2006/diagram" xmlns:a="http://schemas.openxmlformats.org/drawingml/2006/main">
  <dgm:ptLst>
    <dgm:pt modelId="{18801258-DCA4-4CDC-A9A6-E32A29914D69}"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en-US"/>
        </a:p>
      </dgm:t>
    </dgm:pt>
    <dgm:pt modelId="{FA0CDD60-E0A8-421C-ABAC-3C0BE5D1638A}">
      <dgm:prSet custT="1"/>
      <dgm:spPr/>
      <dgm:t>
        <a:bodyPr/>
        <a:lstStyle/>
        <a:p>
          <a:pPr rtl="0"/>
          <a:r>
            <a:rPr lang="en-US" sz="2800" dirty="0" smtClean="0"/>
            <a:t>People are willing to </a:t>
          </a:r>
          <a:r>
            <a:rPr lang="en-US" sz="2800" dirty="0" smtClean="0"/>
            <a:t>spend </a:t>
          </a:r>
          <a:r>
            <a:rPr lang="en-US" sz="2800" b="0" dirty="0" smtClean="0"/>
            <a:t>₹</a:t>
          </a:r>
          <a:r>
            <a:rPr lang="en-US" sz="2800" dirty="0" smtClean="0"/>
            <a:t>120 ($2.25</a:t>
          </a:r>
          <a:r>
            <a:rPr lang="de-DE" sz="2800" baseline="0" dirty="0" smtClean="0"/>
            <a:t> </a:t>
          </a:r>
          <a:r>
            <a:rPr lang="de-DE" sz="2800" baseline="0" dirty="0" smtClean="0"/>
            <a:t>€</a:t>
          </a:r>
          <a:r>
            <a:rPr lang="en-US" sz="2800" dirty="0" smtClean="0"/>
            <a:t>) p.m. for meeting </a:t>
          </a:r>
          <a:r>
            <a:rPr lang="en-US" sz="2800" dirty="0" smtClean="0"/>
            <a:t>their basic </a:t>
          </a:r>
          <a:r>
            <a:rPr lang="en-US" sz="2800" dirty="0" smtClean="0"/>
            <a:t>lighting  &amp; mobile charging needs. </a:t>
          </a:r>
          <a:endParaRPr lang="en-US" sz="2800" dirty="0"/>
        </a:p>
      </dgm:t>
    </dgm:pt>
    <dgm:pt modelId="{5FC1F061-EA2E-4498-9547-7E252CEE3535}" type="parTrans" cxnId="{AEFBAF22-E25E-442E-B6A9-CCD4ED685552}">
      <dgm:prSet/>
      <dgm:spPr/>
      <dgm:t>
        <a:bodyPr/>
        <a:lstStyle/>
        <a:p>
          <a:endParaRPr lang="en-US"/>
        </a:p>
      </dgm:t>
    </dgm:pt>
    <dgm:pt modelId="{135F68D2-3EA0-4ED1-920C-0C2BAC7BEAE7}" type="sibTrans" cxnId="{AEFBAF22-E25E-442E-B6A9-CCD4ED685552}">
      <dgm:prSet/>
      <dgm:spPr/>
      <dgm:t>
        <a:bodyPr/>
        <a:lstStyle/>
        <a:p>
          <a:endParaRPr lang="en-US"/>
        </a:p>
      </dgm:t>
    </dgm:pt>
    <dgm:pt modelId="{987E4664-BE21-48E9-85EC-F4088FC2EA67}">
      <dgm:prSet/>
      <dgm:spPr/>
      <dgm:t>
        <a:bodyPr/>
        <a:lstStyle/>
        <a:p>
          <a:pPr rtl="0"/>
          <a:r>
            <a:rPr lang="en-US" dirty="0" smtClean="0"/>
            <a:t>Mistrust in RETs </a:t>
          </a:r>
          <a:endParaRPr lang="en-US" dirty="0"/>
        </a:p>
      </dgm:t>
    </dgm:pt>
    <dgm:pt modelId="{6280DB58-2A8F-4EA1-A77E-9853FFC955A3}" type="parTrans" cxnId="{F9E67853-6194-4CB1-A436-E2F0AA0DD3BC}">
      <dgm:prSet/>
      <dgm:spPr/>
      <dgm:t>
        <a:bodyPr/>
        <a:lstStyle/>
        <a:p>
          <a:endParaRPr lang="en-US"/>
        </a:p>
      </dgm:t>
    </dgm:pt>
    <dgm:pt modelId="{93F66104-BD11-4AF3-918D-1815472E28D0}" type="sibTrans" cxnId="{F9E67853-6194-4CB1-A436-E2F0AA0DD3BC}">
      <dgm:prSet/>
      <dgm:spPr/>
      <dgm:t>
        <a:bodyPr/>
        <a:lstStyle/>
        <a:p>
          <a:endParaRPr lang="en-US"/>
        </a:p>
      </dgm:t>
    </dgm:pt>
    <dgm:pt modelId="{56C0E2B4-3896-4AB3-8B5B-5AEB1D01C11D}">
      <dgm:prSet/>
      <dgm:spPr/>
      <dgm:t>
        <a:bodyPr/>
        <a:lstStyle/>
        <a:p>
          <a:pPr rtl="0"/>
          <a:r>
            <a:rPr lang="en-US" dirty="0" smtClean="0"/>
            <a:t>Consistency in supply - directly linked to revenue collection  </a:t>
          </a:r>
          <a:endParaRPr lang="en-US" dirty="0"/>
        </a:p>
      </dgm:t>
    </dgm:pt>
    <dgm:pt modelId="{251832A9-3BC6-4A65-BC9F-E694358FE755}" type="parTrans" cxnId="{09D4EC8C-3A67-454D-B4B1-029D6CA74FE0}">
      <dgm:prSet/>
      <dgm:spPr/>
      <dgm:t>
        <a:bodyPr/>
        <a:lstStyle/>
        <a:p>
          <a:endParaRPr lang="en-US"/>
        </a:p>
      </dgm:t>
    </dgm:pt>
    <dgm:pt modelId="{7065A1F7-A1E5-4B0B-8F76-E07EF040EBA7}" type="sibTrans" cxnId="{09D4EC8C-3A67-454D-B4B1-029D6CA74FE0}">
      <dgm:prSet/>
      <dgm:spPr/>
      <dgm:t>
        <a:bodyPr/>
        <a:lstStyle/>
        <a:p>
          <a:endParaRPr lang="en-US"/>
        </a:p>
      </dgm:t>
    </dgm:pt>
    <dgm:pt modelId="{5283AB15-4C4E-4F84-B6A9-8275253CE74A}">
      <dgm:prSet/>
      <dgm:spPr/>
      <dgm:t>
        <a:bodyPr/>
        <a:lstStyle/>
        <a:p>
          <a:pPr rtl="0"/>
          <a:r>
            <a:rPr lang="en-US" dirty="0" smtClean="0"/>
            <a:t>Poor after </a:t>
          </a:r>
          <a:r>
            <a:rPr lang="en-US" dirty="0" smtClean="0"/>
            <a:t>sales services  by many suppliers</a:t>
          </a:r>
          <a:endParaRPr lang="en-US" dirty="0"/>
        </a:p>
      </dgm:t>
    </dgm:pt>
    <dgm:pt modelId="{E80F8FB6-6FE8-4808-A868-1834F44D9AE3}" type="parTrans" cxnId="{5B2E1BDB-3D53-4FAB-9CA1-BABF445A486A}">
      <dgm:prSet/>
      <dgm:spPr/>
      <dgm:t>
        <a:bodyPr/>
        <a:lstStyle/>
        <a:p>
          <a:endParaRPr lang="en-US"/>
        </a:p>
      </dgm:t>
    </dgm:pt>
    <dgm:pt modelId="{A0E8C484-AC50-4018-A9C4-403BBF106DF6}" type="sibTrans" cxnId="{5B2E1BDB-3D53-4FAB-9CA1-BABF445A486A}">
      <dgm:prSet/>
      <dgm:spPr/>
      <dgm:t>
        <a:bodyPr/>
        <a:lstStyle/>
        <a:p>
          <a:endParaRPr lang="en-US"/>
        </a:p>
      </dgm:t>
    </dgm:pt>
    <dgm:pt modelId="{3E8A83C8-D661-47DF-A59B-5D3C9E20095C}">
      <dgm:prSet/>
      <dgm:spPr/>
      <dgm:t>
        <a:bodyPr/>
        <a:lstStyle/>
        <a:p>
          <a:pPr rtl="0"/>
          <a:r>
            <a:rPr lang="en-US" dirty="0" smtClean="0"/>
            <a:t>Need for permanence</a:t>
          </a:r>
          <a:endParaRPr lang="en-US" dirty="0"/>
        </a:p>
      </dgm:t>
    </dgm:pt>
    <dgm:pt modelId="{51273005-94E7-4F20-83E0-33B9954306B9}" type="parTrans" cxnId="{83B41B1A-38CA-482C-A899-E4A40EB8B281}">
      <dgm:prSet/>
      <dgm:spPr/>
      <dgm:t>
        <a:bodyPr/>
        <a:lstStyle/>
        <a:p>
          <a:endParaRPr lang="en-US"/>
        </a:p>
      </dgm:t>
    </dgm:pt>
    <dgm:pt modelId="{E349A089-E2B5-41D4-9E88-A8B96CFEDCA9}" type="sibTrans" cxnId="{83B41B1A-38CA-482C-A899-E4A40EB8B281}">
      <dgm:prSet/>
      <dgm:spPr/>
      <dgm:t>
        <a:bodyPr/>
        <a:lstStyle/>
        <a:p>
          <a:endParaRPr lang="en-US"/>
        </a:p>
      </dgm:t>
    </dgm:pt>
    <dgm:pt modelId="{C8A1894D-9447-4397-B830-1B270CFA833A}" type="pres">
      <dgm:prSet presAssocID="{18801258-DCA4-4CDC-A9A6-E32A29914D69}" presName="linear" presStyleCnt="0">
        <dgm:presLayoutVars>
          <dgm:animLvl val="lvl"/>
          <dgm:resizeHandles val="exact"/>
        </dgm:presLayoutVars>
      </dgm:prSet>
      <dgm:spPr/>
      <dgm:t>
        <a:bodyPr/>
        <a:lstStyle/>
        <a:p>
          <a:endParaRPr lang="en-US"/>
        </a:p>
      </dgm:t>
    </dgm:pt>
    <dgm:pt modelId="{56D103A4-58DF-4752-A24A-13157E6FC99E}" type="pres">
      <dgm:prSet presAssocID="{FA0CDD60-E0A8-421C-ABAC-3C0BE5D1638A}" presName="parentText" presStyleLbl="node1" presStyleIdx="0" presStyleCnt="2">
        <dgm:presLayoutVars>
          <dgm:chMax val="0"/>
          <dgm:bulletEnabled val="1"/>
        </dgm:presLayoutVars>
      </dgm:prSet>
      <dgm:spPr/>
      <dgm:t>
        <a:bodyPr/>
        <a:lstStyle/>
        <a:p>
          <a:endParaRPr lang="en-US"/>
        </a:p>
      </dgm:t>
    </dgm:pt>
    <dgm:pt modelId="{42F89B72-DA27-45F8-854E-E10BF0CFCE54}" type="pres">
      <dgm:prSet presAssocID="{FA0CDD60-E0A8-421C-ABAC-3C0BE5D1638A}" presName="childText" presStyleLbl="revTx" presStyleIdx="0" presStyleCnt="2" custLinFactNeighborY="8530">
        <dgm:presLayoutVars>
          <dgm:bulletEnabled val="1"/>
        </dgm:presLayoutVars>
      </dgm:prSet>
      <dgm:spPr/>
      <dgm:t>
        <a:bodyPr/>
        <a:lstStyle/>
        <a:p>
          <a:endParaRPr lang="en-US"/>
        </a:p>
      </dgm:t>
    </dgm:pt>
    <dgm:pt modelId="{7DA62929-B4C8-4792-8064-D9DE638E30F4}" type="pres">
      <dgm:prSet presAssocID="{987E4664-BE21-48E9-85EC-F4088FC2EA67}" presName="parentText" presStyleLbl="node1" presStyleIdx="1" presStyleCnt="2" custScaleY="59100" custLinFactNeighborY="-29850">
        <dgm:presLayoutVars>
          <dgm:chMax val="0"/>
          <dgm:bulletEnabled val="1"/>
        </dgm:presLayoutVars>
      </dgm:prSet>
      <dgm:spPr/>
      <dgm:t>
        <a:bodyPr/>
        <a:lstStyle/>
        <a:p>
          <a:endParaRPr lang="en-US"/>
        </a:p>
      </dgm:t>
    </dgm:pt>
    <dgm:pt modelId="{46572A28-0208-4008-9A94-0990A66A5B93}" type="pres">
      <dgm:prSet presAssocID="{987E4664-BE21-48E9-85EC-F4088FC2EA67}" presName="childText" presStyleLbl="revTx" presStyleIdx="1" presStyleCnt="2" custLinFactNeighborY="-26253">
        <dgm:presLayoutVars>
          <dgm:bulletEnabled val="1"/>
        </dgm:presLayoutVars>
      </dgm:prSet>
      <dgm:spPr/>
      <dgm:t>
        <a:bodyPr/>
        <a:lstStyle/>
        <a:p>
          <a:endParaRPr lang="en-US"/>
        </a:p>
      </dgm:t>
    </dgm:pt>
  </dgm:ptLst>
  <dgm:cxnLst>
    <dgm:cxn modelId="{96B14A49-82F4-4492-9E6D-752BAAEB7D91}" type="presOf" srcId="{FA0CDD60-E0A8-421C-ABAC-3C0BE5D1638A}" destId="{56D103A4-58DF-4752-A24A-13157E6FC99E}" srcOrd="0" destOrd="0" presId="urn:microsoft.com/office/officeart/2005/8/layout/vList2"/>
    <dgm:cxn modelId="{4F7F0576-E22C-4DF7-A6E7-28CD28A394E6}" type="presOf" srcId="{18801258-DCA4-4CDC-A9A6-E32A29914D69}" destId="{C8A1894D-9447-4397-B830-1B270CFA833A}" srcOrd="0" destOrd="0" presId="urn:microsoft.com/office/officeart/2005/8/layout/vList2"/>
    <dgm:cxn modelId="{09D4EC8C-3A67-454D-B4B1-029D6CA74FE0}" srcId="{FA0CDD60-E0A8-421C-ABAC-3C0BE5D1638A}" destId="{56C0E2B4-3896-4AB3-8B5B-5AEB1D01C11D}" srcOrd="0" destOrd="0" parTransId="{251832A9-3BC6-4A65-BC9F-E694358FE755}" sibTransId="{7065A1F7-A1E5-4B0B-8F76-E07EF040EBA7}"/>
    <dgm:cxn modelId="{DB2237B4-DB9E-42A4-8B54-246EDDC29F66}" type="presOf" srcId="{56C0E2B4-3896-4AB3-8B5B-5AEB1D01C11D}" destId="{42F89B72-DA27-45F8-854E-E10BF0CFCE54}" srcOrd="0" destOrd="0" presId="urn:microsoft.com/office/officeart/2005/8/layout/vList2"/>
    <dgm:cxn modelId="{4C787B90-C0F9-4FA2-8A89-ACD4FD707824}" type="presOf" srcId="{987E4664-BE21-48E9-85EC-F4088FC2EA67}" destId="{7DA62929-B4C8-4792-8064-D9DE638E30F4}" srcOrd="0" destOrd="0" presId="urn:microsoft.com/office/officeart/2005/8/layout/vList2"/>
    <dgm:cxn modelId="{10BD649B-48A9-40F0-8AFA-8BB90FC203FC}" type="presOf" srcId="{5283AB15-4C4E-4F84-B6A9-8275253CE74A}" destId="{46572A28-0208-4008-9A94-0990A66A5B93}" srcOrd="0" destOrd="0" presId="urn:microsoft.com/office/officeart/2005/8/layout/vList2"/>
    <dgm:cxn modelId="{F9E67853-6194-4CB1-A436-E2F0AA0DD3BC}" srcId="{18801258-DCA4-4CDC-A9A6-E32A29914D69}" destId="{987E4664-BE21-48E9-85EC-F4088FC2EA67}" srcOrd="1" destOrd="0" parTransId="{6280DB58-2A8F-4EA1-A77E-9853FFC955A3}" sibTransId="{93F66104-BD11-4AF3-918D-1815472E28D0}"/>
    <dgm:cxn modelId="{4F60D3CC-1504-4DFD-BD7E-46A606396A3E}" type="presOf" srcId="{3E8A83C8-D661-47DF-A59B-5D3C9E20095C}" destId="{46572A28-0208-4008-9A94-0990A66A5B93}" srcOrd="0" destOrd="1" presId="urn:microsoft.com/office/officeart/2005/8/layout/vList2"/>
    <dgm:cxn modelId="{AEFBAF22-E25E-442E-B6A9-CCD4ED685552}" srcId="{18801258-DCA4-4CDC-A9A6-E32A29914D69}" destId="{FA0CDD60-E0A8-421C-ABAC-3C0BE5D1638A}" srcOrd="0" destOrd="0" parTransId="{5FC1F061-EA2E-4498-9547-7E252CEE3535}" sibTransId="{135F68D2-3EA0-4ED1-920C-0C2BAC7BEAE7}"/>
    <dgm:cxn modelId="{5B2E1BDB-3D53-4FAB-9CA1-BABF445A486A}" srcId="{987E4664-BE21-48E9-85EC-F4088FC2EA67}" destId="{5283AB15-4C4E-4F84-B6A9-8275253CE74A}" srcOrd="0" destOrd="0" parTransId="{E80F8FB6-6FE8-4808-A868-1834F44D9AE3}" sibTransId="{A0E8C484-AC50-4018-A9C4-403BBF106DF6}"/>
    <dgm:cxn modelId="{83B41B1A-38CA-482C-A899-E4A40EB8B281}" srcId="{987E4664-BE21-48E9-85EC-F4088FC2EA67}" destId="{3E8A83C8-D661-47DF-A59B-5D3C9E20095C}" srcOrd="1" destOrd="0" parTransId="{51273005-94E7-4F20-83E0-33B9954306B9}" sibTransId="{E349A089-E2B5-41D4-9E88-A8B96CFEDCA9}"/>
    <dgm:cxn modelId="{75615A0A-3045-44DD-B6FC-D7A75D45F295}" type="presParOf" srcId="{C8A1894D-9447-4397-B830-1B270CFA833A}" destId="{56D103A4-58DF-4752-A24A-13157E6FC99E}" srcOrd="0" destOrd="0" presId="urn:microsoft.com/office/officeart/2005/8/layout/vList2"/>
    <dgm:cxn modelId="{2F972F79-089F-405C-AC6A-D3793841F259}" type="presParOf" srcId="{C8A1894D-9447-4397-B830-1B270CFA833A}" destId="{42F89B72-DA27-45F8-854E-E10BF0CFCE54}" srcOrd="1" destOrd="0" presId="urn:microsoft.com/office/officeart/2005/8/layout/vList2"/>
    <dgm:cxn modelId="{F3F0A5A3-BA4F-4531-ADC7-4D670148CAA0}" type="presParOf" srcId="{C8A1894D-9447-4397-B830-1B270CFA833A}" destId="{7DA62929-B4C8-4792-8064-D9DE638E30F4}" srcOrd="2" destOrd="0" presId="urn:microsoft.com/office/officeart/2005/8/layout/vList2"/>
    <dgm:cxn modelId="{0B3D65A6-6E9F-4061-911E-B735429785EB}" type="presParOf" srcId="{C8A1894D-9447-4397-B830-1B270CFA833A}" destId="{46572A28-0208-4008-9A94-0990A66A5B93}" srcOrd="3" destOrd="0" presId="urn:microsoft.com/office/officeart/2005/8/layout/vList2"/>
  </dgm:cxnLst>
  <dgm:bg/>
  <dgm:whole/>
</dgm:dataModel>
</file>

<file path=ppt/diagrams/data4.xml><?xml version="1.0" encoding="utf-8"?>
<dgm:dataModel xmlns:dgm="http://schemas.openxmlformats.org/drawingml/2006/diagram" xmlns:a="http://schemas.openxmlformats.org/drawingml/2006/main">
  <dgm:ptLst>
    <dgm:pt modelId="{FA7715C1-1DE8-45DD-9301-EA08F021F8E9}" type="doc">
      <dgm:prSet loTypeId="urn:microsoft.com/office/officeart/2005/8/layout/vList5" loCatId="list" qsTypeId="urn:microsoft.com/office/officeart/2005/8/quickstyle/simple5" qsCatId="simple" csTypeId="urn:microsoft.com/office/officeart/2005/8/colors/accent1_2" csCatId="accent1" phldr="1"/>
      <dgm:spPr/>
      <dgm:t>
        <a:bodyPr/>
        <a:lstStyle/>
        <a:p>
          <a:endParaRPr lang="en-US"/>
        </a:p>
      </dgm:t>
    </dgm:pt>
    <dgm:pt modelId="{E047A165-676E-4E20-A64D-F4882D7178A3}">
      <dgm:prSet/>
      <dgm:spPr/>
      <dgm:t>
        <a:bodyPr/>
        <a:lstStyle/>
        <a:p>
          <a:pPr rtl="0"/>
          <a:r>
            <a:rPr lang="en-US" b="1" dirty="0" smtClean="0"/>
            <a:t>Conclusion</a:t>
          </a:r>
          <a:endParaRPr lang="en-US" dirty="0"/>
        </a:p>
      </dgm:t>
    </dgm:pt>
    <dgm:pt modelId="{BBB4B5B5-D77D-4143-BE24-D72CC78B17BE}" type="parTrans" cxnId="{C386D1DB-16B0-4DFB-9E5F-A4778D4CE4C2}">
      <dgm:prSet/>
      <dgm:spPr/>
      <dgm:t>
        <a:bodyPr/>
        <a:lstStyle/>
        <a:p>
          <a:endParaRPr lang="en-US"/>
        </a:p>
      </dgm:t>
    </dgm:pt>
    <dgm:pt modelId="{07B5EBA6-7368-4DAD-B846-77EBD7641C34}" type="sibTrans" cxnId="{C386D1DB-16B0-4DFB-9E5F-A4778D4CE4C2}">
      <dgm:prSet/>
      <dgm:spPr/>
      <dgm:t>
        <a:bodyPr/>
        <a:lstStyle/>
        <a:p>
          <a:endParaRPr lang="en-US"/>
        </a:p>
      </dgm:t>
    </dgm:pt>
    <dgm:pt modelId="{96F52B53-900D-48F0-8299-1EB387766F5E}">
      <dgm:prSet custT="1"/>
      <dgm:spPr/>
      <dgm:t>
        <a:bodyPr/>
        <a:lstStyle/>
        <a:p>
          <a:pPr rtl="0"/>
          <a:r>
            <a:rPr lang="en-US" sz="1800" b="0" dirty="0" smtClean="0"/>
            <a:t>Not comfortable to pay upfront, but willing to pay per use</a:t>
          </a:r>
          <a:endParaRPr lang="en-US" sz="1800" b="0" dirty="0"/>
        </a:p>
      </dgm:t>
    </dgm:pt>
    <dgm:pt modelId="{938AD1AF-2E3F-4100-8882-52D2E5B4F284}" type="parTrans" cxnId="{7CBA510B-1FB0-4B91-9695-5936BABDBBE3}">
      <dgm:prSet/>
      <dgm:spPr/>
      <dgm:t>
        <a:bodyPr/>
        <a:lstStyle/>
        <a:p>
          <a:endParaRPr lang="en-US"/>
        </a:p>
      </dgm:t>
    </dgm:pt>
    <dgm:pt modelId="{0825ED1B-EE05-4280-9733-9F2F6CE1CA47}" type="sibTrans" cxnId="{7CBA510B-1FB0-4B91-9695-5936BABDBBE3}">
      <dgm:prSet/>
      <dgm:spPr/>
      <dgm:t>
        <a:bodyPr/>
        <a:lstStyle/>
        <a:p>
          <a:endParaRPr lang="en-US"/>
        </a:p>
      </dgm:t>
    </dgm:pt>
    <dgm:pt modelId="{47E5C059-429C-482E-BDD5-41B785E5BCB6}">
      <dgm:prSet custT="1"/>
      <dgm:spPr/>
      <dgm:t>
        <a:bodyPr/>
        <a:lstStyle/>
        <a:p>
          <a:pPr rtl="0"/>
          <a:r>
            <a:rPr lang="en-US" sz="1800" b="0" dirty="0" smtClean="0"/>
            <a:t>Grid like solution required (maximum clients)</a:t>
          </a:r>
          <a:endParaRPr lang="en-US" sz="1800" b="0" dirty="0"/>
        </a:p>
      </dgm:t>
    </dgm:pt>
    <dgm:pt modelId="{6FAAC4BF-1224-4F39-A1D4-9E1ED9F4F31F}" type="parTrans" cxnId="{BF6595BF-6FF1-4ACB-9A7E-BD3554D6DEEA}">
      <dgm:prSet/>
      <dgm:spPr/>
      <dgm:t>
        <a:bodyPr/>
        <a:lstStyle/>
        <a:p>
          <a:endParaRPr lang="en-US"/>
        </a:p>
      </dgm:t>
    </dgm:pt>
    <dgm:pt modelId="{55C8AD8D-4F8D-437D-87AE-5C14D9651C12}" type="sibTrans" cxnId="{BF6595BF-6FF1-4ACB-9A7E-BD3554D6DEEA}">
      <dgm:prSet/>
      <dgm:spPr/>
      <dgm:t>
        <a:bodyPr/>
        <a:lstStyle/>
        <a:p>
          <a:endParaRPr lang="en-US"/>
        </a:p>
      </dgm:t>
    </dgm:pt>
    <dgm:pt modelId="{934376BA-19E9-4015-8001-56D17266B269}" type="pres">
      <dgm:prSet presAssocID="{FA7715C1-1DE8-45DD-9301-EA08F021F8E9}" presName="Name0" presStyleCnt="0">
        <dgm:presLayoutVars>
          <dgm:dir/>
          <dgm:animLvl val="lvl"/>
          <dgm:resizeHandles val="exact"/>
        </dgm:presLayoutVars>
      </dgm:prSet>
      <dgm:spPr/>
      <dgm:t>
        <a:bodyPr/>
        <a:lstStyle/>
        <a:p>
          <a:endParaRPr lang="en-US"/>
        </a:p>
      </dgm:t>
    </dgm:pt>
    <dgm:pt modelId="{CDE5FA41-9CA8-4772-9028-C7C2C2DA6002}" type="pres">
      <dgm:prSet presAssocID="{E047A165-676E-4E20-A64D-F4882D7178A3}" presName="linNode" presStyleCnt="0"/>
      <dgm:spPr/>
    </dgm:pt>
    <dgm:pt modelId="{5F9B5778-4AB2-4A01-9688-300686F4F1C7}" type="pres">
      <dgm:prSet presAssocID="{E047A165-676E-4E20-A64D-F4882D7178A3}" presName="parentText" presStyleLbl="node1" presStyleIdx="0" presStyleCnt="1">
        <dgm:presLayoutVars>
          <dgm:chMax val="1"/>
          <dgm:bulletEnabled val="1"/>
        </dgm:presLayoutVars>
      </dgm:prSet>
      <dgm:spPr/>
      <dgm:t>
        <a:bodyPr/>
        <a:lstStyle/>
        <a:p>
          <a:endParaRPr lang="en-US"/>
        </a:p>
      </dgm:t>
    </dgm:pt>
    <dgm:pt modelId="{DF577861-0228-4C0C-9F4C-F8A26F6788C0}" type="pres">
      <dgm:prSet presAssocID="{E047A165-676E-4E20-A64D-F4882D7178A3}" presName="descendantText" presStyleLbl="alignAccFollowNode1" presStyleIdx="0" presStyleCnt="1" custLinFactNeighborX="0">
        <dgm:presLayoutVars>
          <dgm:bulletEnabled val="1"/>
        </dgm:presLayoutVars>
      </dgm:prSet>
      <dgm:spPr/>
      <dgm:t>
        <a:bodyPr/>
        <a:lstStyle/>
        <a:p>
          <a:endParaRPr lang="en-US"/>
        </a:p>
      </dgm:t>
    </dgm:pt>
  </dgm:ptLst>
  <dgm:cxnLst>
    <dgm:cxn modelId="{5F1078C6-7CC4-459C-B718-ABD9B2ADB87D}" type="presOf" srcId="{47E5C059-429C-482E-BDD5-41B785E5BCB6}" destId="{DF577861-0228-4C0C-9F4C-F8A26F6788C0}" srcOrd="0" destOrd="1" presId="urn:microsoft.com/office/officeart/2005/8/layout/vList5"/>
    <dgm:cxn modelId="{4157DB5F-70D9-4753-9E0D-5F4928436933}" type="presOf" srcId="{FA7715C1-1DE8-45DD-9301-EA08F021F8E9}" destId="{934376BA-19E9-4015-8001-56D17266B269}" srcOrd="0" destOrd="0" presId="urn:microsoft.com/office/officeart/2005/8/layout/vList5"/>
    <dgm:cxn modelId="{C386D1DB-16B0-4DFB-9E5F-A4778D4CE4C2}" srcId="{FA7715C1-1DE8-45DD-9301-EA08F021F8E9}" destId="{E047A165-676E-4E20-A64D-F4882D7178A3}" srcOrd="0" destOrd="0" parTransId="{BBB4B5B5-D77D-4143-BE24-D72CC78B17BE}" sibTransId="{07B5EBA6-7368-4DAD-B846-77EBD7641C34}"/>
    <dgm:cxn modelId="{566CEA37-CC73-4BF4-A7CF-9B8CAFDA857B}" type="presOf" srcId="{96F52B53-900D-48F0-8299-1EB387766F5E}" destId="{DF577861-0228-4C0C-9F4C-F8A26F6788C0}" srcOrd="0" destOrd="0" presId="urn:microsoft.com/office/officeart/2005/8/layout/vList5"/>
    <dgm:cxn modelId="{7CBA510B-1FB0-4B91-9695-5936BABDBBE3}" srcId="{E047A165-676E-4E20-A64D-F4882D7178A3}" destId="{96F52B53-900D-48F0-8299-1EB387766F5E}" srcOrd="0" destOrd="0" parTransId="{938AD1AF-2E3F-4100-8882-52D2E5B4F284}" sibTransId="{0825ED1B-EE05-4280-9733-9F2F6CE1CA47}"/>
    <dgm:cxn modelId="{BF6595BF-6FF1-4ACB-9A7E-BD3554D6DEEA}" srcId="{E047A165-676E-4E20-A64D-F4882D7178A3}" destId="{47E5C059-429C-482E-BDD5-41B785E5BCB6}" srcOrd="1" destOrd="0" parTransId="{6FAAC4BF-1224-4F39-A1D4-9E1ED9F4F31F}" sibTransId="{55C8AD8D-4F8D-437D-87AE-5C14D9651C12}"/>
    <dgm:cxn modelId="{4E3C3FF0-6C89-4646-85D5-1D182CAB1E07}" type="presOf" srcId="{E047A165-676E-4E20-A64D-F4882D7178A3}" destId="{5F9B5778-4AB2-4A01-9688-300686F4F1C7}" srcOrd="0" destOrd="0" presId="urn:microsoft.com/office/officeart/2005/8/layout/vList5"/>
    <dgm:cxn modelId="{30FD1654-11AE-4B0B-94CD-E145F1C64C1A}" type="presParOf" srcId="{934376BA-19E9-4015-8001-56D17266B269}" destId="{CDE5FA41-9CA8-4772-9028-C7C2C2DA6002}" srcOrd="0" destOrd="0" presId="urn:microsoft.com/office/officeart/2005/8/layout/vList5"/>
    <dgm:cxn modelId="{5D6C3BDC-FA37-4F4F-9763-52443A77D14E}" type="presParOf" srcId="{CDE5FA41-9CA8-4772-9028-C7C2C2DA6002}" destId="{5F9B5778-4AB2-4A01-9688-300686F4F1C7}" srcOrd="0" destOrd="0" presId="urn:microsoft.com/office/officeart/2005/8/layout/vList5"/>
    <dgm:cxn modelId="{F5BE8796-3D64-42C7-80F1-2239350B7049}" type="presParOf" srcId="{CDE5FA41-9CA8-4772-9028-C7C2C2DA6002}" destId="{DF577861-0228-4C0C-9F4C-F8A26F6788C0}" srcOrd="1" destOrd="0" presId="urn:microsoft.com/office/officeart/2005/8/layout/vList5"/>
  </dgm:cxnLst>
  <dgm:bg/>
  <dgm:whole/>
</dgm:dataModel>
</file>

<file path=ppt/diagrams/data5.xml><?xml version="1.0" encoding="utf-8"?>
<dgm:dataModel xmlns:dgm="http://schemas.openxmlformats.org/drawingml/2006/diagram" xmlns:a="http://schemas.openxmlformats.org/drawingml/2006/main">
  <dgm:ptLst>
    <dgm:pt modelId="{C7798D59-B864-4F53-8323-3C5ACCDFC423}"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en-US"/>
        </a:p>
      </dgm:t>
    </dgm:pt>
    <dgm:pt modelId="{37105FE4-E49E-4495-8999-A18CC7665AFE}">
      <dgm:prSet custT="1"/>
      <dgm:spPr/>
      <dgm:t>
        <a:bodyPr/>
        <a:lstStyle/>
        <a:p>
          <a:pPr rtl="0"/>
          <a:r>
            <a:rPr lang="en-US" sz="2000" i="0" dirty="0" smtClean="0"/>
            <a:t>Village level ,centralized generation and distribution</a:t>
          </a:r>
          <a:endParaRPr lang="en-US" sz="2000" i="0" dirty="0"/>
        </a:p>
      </dgm:t>
    </dgm:pt>
    <dgm:pt modelId="{5727B19C-F3A4-4EC6-A442-661AD6A4D64F}" type="parTrans" cxnId="{ECB763BF-1410-4C11-9599-15E08555CB81}">
      <dgm:prSet/>
      <dgm:spPr/>
      <dgm:t>
        <a:bodyPr/>
        <a:lstStyle/>
        <a:p>
          <a:endParaRPr lang="en-US" sz="1800"/>
        </a:p>
      </dgm:t>
    </dgm:pt>
    <dgm:pt modelId="{8A48FB78-1C53-48BD-9712-1B412CEDADDA}" type="sibTrans" cxnId="{ECB763BF-1410-4C11-9599-15E08555CB81}">
      <dgm:prSet/>
      <dgm:spPr/>
      <dgm:t>
        <a:bodyPr/>
        <a:lstStyle/>
        <a:p>
          <a:endParaRPr lang="en-US" sz="1800"/>
        </a:p>
      </dgm:t>
    </dgm:pt>
    <dgm:pt modelId="{9EB3A646-8F80-4BBA-BD28-FB970C818484}">
      <dgm:prSet custT="1"/>
      <dgm:spPr/>
      <dgm:t>
        <a:bodyPr/>
        <a:lstStyle/>
        <a:p>
          <a:pPr rtl="0"/>
          <a:r>
            <a:rPr lang="en-US" sz="2000" dirty="0" smtClean="0"/>
            <a:t>Training and employing local youth </a:t>
          </a:r>
          <a:r>
            <a:rPr lang="en-US" sz="2000" dirty="0" smtClean="0"/>
            <a:t> : O&amp;M</a:t>
          </a:r>
          <a:endParaRPr lang="en-US" sz="2000" dirty="0"/>
        </a:p>
      </dgm:t>
    </dgm:pt>
    <dgm:pt modelId="{3A4DC59D-BB84-455C-B6AF-B265911B0FF1}" type="sibTrans" cxnId="{42B3A456-5AF8-43FF-9188-66D81E949DAE}">
      <dgm:prSet/>
      <dgm:spPr/>
      <dgm:t>
        <a:bodyPr/>
        <a:lstStyle/>
        <a:p>
          <a:endParaRPr lang="en-US" sz="1800"/>
        </a:p>
      </dgm:t>
    </dgm:pt>
    <dgm:pt modelId="{02C91393-A3B3-43A7-BFED-DA9A935CDA3B}" type="parTrans" cxnId="{42B3A456-5AF8-43FF-9188-66D81E949DAE}">
      <dgm:prSet/>
      <dgm:spPr/>
      <dgm:t>
        <a:bodyPr/>
        <a:lstStyle/>
        <a:p>
          <a:endParaRPr lang="en-US" sz="1800"/>
        </a:p>
      </dgm:t>
    </dgm:pt>
    <dgm:pt modelId="{FC06263D-FAB9-498C-AA90-4B4ED98DE388}">
      <dgm:prSet custT="1"/>
      <dgm:spPr/>
      <dgm:t>
        <a:bodyPr/>
        <a:lstStyle/>
        <a:p>
          <a:pPr rtl="0"/>
          <a:r>
            <a:rPr lang="en-US" sz="2000" dirty="0" smtClean="0"/>
            <a:t>Micro grids tailored to the specific needs </a:t>
          </a:r>
          <a:endParaRPr lang="en-US" sz="2000" dirty="0"/>
        </a:p>
      </dgm:t>
    </dgm:pt>
    <dgm:pt modelId="{2C8E7DCE-F9DB-4D30-A7D1-2406E1ECE466}" type="parTrans" cxnId="{4DD4BFD1-6831-4BCC-B949-288F9FB1D8BD}">
      <dgm:prSet/>
      <dgm:spPr/>
      <dgm:t>
        <a:bodyPr/>
        <a:lstStyle/>
        <a:p>
          <a:endParaRPr lang="en-US" sz="1800"/>
        </a:p>
      </dgm:t>
    </dgm:pt>
    <dgm:pt modelId="{B0E7480E-C2C3-4FEE-ABC1-BF03DEB51F30}" type="sibTrans" cxnId="{4DD4BFD1-6831-4BCC-B949-288F9FB1D8BD}">
      <dgm:prSet/>
      <dgm:spPr/>
      <dgm:t>
        <a:bodyPr/>
        <a:lstStyle/>
        <a:p>
          <a:endParaRPr lang="en-US" sz="1800"/>
        </a:p>
      </dgm:t>
    </dgm:pt>
    <dgm:pt modelId="{48348803-F539-41CA-9F58-737D25169FB2}">
      <dgm:prSet custT="1"/>
      <dgm:spPr/>
      <dgm:t>
        <a:bodyPr/>
        <a:lstStyle/>
        <a:p>
          <a:r>
            <a:rPr lang="en-US" sz="2000" dirty="0" smtClean="0"/>
            <a:t>Mobile phone charging Facility</a:t>
          </a:r>
        </a:p>
      </dgm:t>
    </dgm:pt>
    <dgm:pt modelId="{85A10988-D516-4127-9CB7-2DAC5C56D90C}" type="parTrans" cxnId="{23EBD304-C14D-4166-BAC1-ACB131B2507D}">
      <dgm:prSet/>
      <dgm:spPr/>
      <dgm:t>
        <a:bodyPr/>
        <a:lstStyle/>
        <a:p>
          <a:endParaRPr lang="en-US" sz="1800"/>
        </a:p>
      </dgm:t>
    </dgm:pt>
    <dgm:pt modelId="{C050CE0B-D52C-4291-A569-B6AEC562DABF}" type="sibTrans" cxnId="{23EBD304-C14D-4166-BAC1-ACB131B2507D}">
      <dgm:prSet/>
      <dgm:spPr/>
      <dgm:t>
        <a:bodyPr/>
        <a:lstStyle/>
        <a:p>
          <a:endParaRPr lang="en-US" sz="1800"/>
        </a:p>
      </dgm:t>
    </dgm:pt>
    <dgm:pt modelId="{62A91643-CBE6-432D-B3E0-F750D8233C29}">
      <dgm:prSet custT="1"/>
      <dgm:spPr/>
      <dgm:t>
        <a:bodyPr/>
        <a:lstStyle/>
        <a:p>
          <a:pPr rtl="0"/>
          <a:r>
            <a:rPr lang="en-US" sz="2000" dirty="0" smtClean="0"/>
            <a:t>Reliable </a:t>
          </a:r>
          <a:r>
            <a:rPr lang="en-US" sz="2000" dirty="0" smtClean="0"/>
            <a:t>AC power supply </a:t>
          </a:r>
          <a:r>
            <a:rPr lang="en-US" sz="2000" dirty="0" smtClean="0"/>
            <a:t>to 175 HHs</a:t>
          </a:r>
          <a:endParaRPr lang="en-US" sz="2000" dirty="0"/>
        </a:p>
      </dgm:t>
    </dgm:pt>
    <dgm:pt modelId="{8460A369-4DA2-4B8A-8282-78FC1147A293}" type="parTrans" cxnId="{07AEF795-7F36-490A-A33B-C845F121B007}">
      <dgm:prSet/>
      <dgm:spPr/>
      <dgm:t>
        <a:bodyPr/>
        <a:lstStyle/>
        <a:p>
          <a:endParaRPr lang="en-US" sz="1800"/>
        </a:p>
      </dgm:t>
    </dgm:pt>
    <dgm:pt modelId="{8A46835C-42AB-45E7-AC4F-DA6B1CA50447}" type="sibTrans" cxnId="{07AEF795-7F36-490A-A33B-C845F121B007}">
      <dgm:prSet/>
      <dgm:spPr/>
      <dgm:t>
        <a:bodyPr/>
        <a:lstStyle/>
        <a:p>
          <a:endParaRPr lang="en-US" sz="1800"/>
        </a:p>
      </dgm:t>
    </dgm:pt>
    <dgm:pt modelId="{364AE542-DFF3-4B3D-B8D3-DA1523285970}">
      <dgm:prSet custT="1"/>
      <dgm:spPr/>
      <dgm:t>
        <a:bodyPr/>
        <a:lstStyle/>
        <a:p>
          <a:pPr rtl="0"/>
          <a:r>
            <a:rPr lang="en-US" sz="2000" dirty="0" smtClean="0"/>
            <a:t>3 </a:t>
          </a:r>
          <a:r>
            <a:rPr lang="en-US" sz="2000" dirty="0" smtClean="0"/>
            <a:t>room lights </a:t>
          </a:r>
          <a:r>
            <a:rPr lang="en-US" sz="2000" dirty="0" smtClean="0"/>
            <a:t>and </a:t>
          </a:r>
          <a:r>
            <a:rPr lang="en-US" sz="2000" dirty="0" smtClean="0"/>
            <a:t>(</a:t>
          </a:r>
          <a:r>
            <a:rPr lang="en-US" sz="2000" dirty="0" smtClean="0"/>
            <a:t>six hours per night)</a:t>
          </a:r>
          <a:endParaRPr lang="en-US" sz="2000" dirty="0"/>
        </a:p>
      </dgm:t>
    </dgm:pt>
    <dgm:pt modelId="{90D732C8-1C22-488C-869C-CDE2A86E312E}" type="parTrans" cxnId="{17D5B735-2C34-4DAD-B116-9D0E4A0C91C7}">
      <dgm:prSet/>
      <dgm:spPr/>
      <dgm:t>
        <a:bodyPr/>
        <a:lstStyle/>
        <a:p>
          <a:endParaRPr lang="en-US" sz="1800"/>
        </a:p>
      </dgm:t>
    </dgm:pt>
    <dgm:pt modelId="{C0356FD9-3B55-4F1C-BE17-11B755541321}" type="sibTrans" cxnId="{17D5B735-2C34-4DAD-B116-9D0E4A0C91C7}">
      <dgm:prSet/>
      <dgm:spPr/>
      <dgm:t>
        <a:bodyPr/>
        <a:lstStyle/>
        <a:p>
          <a:endParaRPr lang="en-US" sz="1800"/>
        </a:p>
      </dgm:t>
    </dgm:pt>
    <dgm:pt modelId="{52280B0F-7C36-4BC4-9175-98E11D567C43}">
      <dgm:prSet custT="1"/>
      <dgm:spPr/>
      <dgm:t>
        <a:bodyPr/>
        <a:lstStyle/>
        <a:p>
          <a:r>
            <a:rPr lang="en-US" sz="2000" dirty="0" smtClean="0"/>
            <a:t>Entertainment (inbuilt music player)</a:t>
          </a:r>
        </a:p>
      </dgm:t>
    </dgm:pt>
    <dgm:pt modelId="{80CE77E9-CE89-4792-882A-25A82B160A6E}" type="parTrans" cxnId="{1B045ABD-6F09-4A0E-A379-E468866DE538}">
      <dgm:prSet/>
      <dgm:spPr/>
      <dgm:t>
        <a:bodyPr/>
        <a:lstStyle/>
        <a:p>
          <a:endParaRPr lang="en-US" sz="1800"/>
        </a:p>
      </dgm:t>
    </dgm:pt>
    <dgm:pt modelId="{43FC8B4C-DABC-4137-A4B5-9B45532F8E27}" type="sibTrans" cxnId="{1B045ABD-6F09-4A0E-A379-E468866DE538}">
      <dgm:prSet/>
      <dgm:spPr/>
      <dgm:t>
        <a:bodyPr/>
        <a:lstStyle/>
        <a:p>
          <a:endParaRPr lang="en-US" sz="1800"/>
        </a:p>
      </dgm:t>
    </dgm:pt>
    <dgm:pt modelId="{261D2F94-E7A8-4B37-A790-FF8DA4B13AA1}">
      <dgm:prSet custT="1"/>
      <dgm:spPr/>
      <dgm:t>
        <a:bodyPr/>
        <a:lstStyle/>
        <a:p>
          <a:r>
            <a:rPr lang="en-US" sz="2000" smtClean="0"/>
            <a:t>Owned by every HH</a:t>
          </a:r>
          <a:endParaRPr lang="en-US" sz="2000" dirty="0" smtClean="0"/>
        </a:p>
      </dgm:t>
    </dgm:pt>
    <dgm:pt modelId="{87F28B21-AF01-4599-941B-139128534FBC}" type="parTrans" cxnId="{7481A001-E9D6-45F4-A9BA-567C19BCB805}">
      <dgm:prSet/>
      <dgm:spPr/>
      <dgm:t>
        <a:bodyPr/>
        <a:lstStyle/>
        <a:p>
          <a:endParaRPr lang="en-US"/>
        </a:p>
      </dgm:t>
    </dgm:pt>
    <dgm:pt modelId="{720A065B-6A9E-48D5-A45E-0C55D872E9B3}" type="sibTrans" cxnId="{7481A001-E9D6-45F4-A9BA-567C19BCB805}">
      <dgm:prSet/>
      <dgm:spPr/>
      <dgm:t>
        <a:bodyPr/>
        <a:lstStyle/>
        <a:p>
          <a:endParaRPr lang="en-US"/>
        </a:p>
      </dgm:t>
    </dgm:pt>
    <dgm:pt modelId="{FDF23A57-4658-4DD2-A8C0-E1B48D0224B5}">
      <dgm:prSet custT="1"/>
      <dgm:spPr/>
      <dgm:t>
        <a:bodyPr/>
        <a:lstStyle/>
        <a:p>
          <a:pPr rtl="0"/>
          <a:r>
            <a:rPr lang="en-US" sz="2000" dirty="0" smtClean="0"/>
            <a:t>Village energy committee : governance </a:t>
          </a:r>
          <a:endParaRPr lang="en-US" sz="2000" dirty="0"/>
        </a:p>
      </dgm:t>
    </dgm:pt>
    <dgm:pt modelId="{19695F88-691F-4259-A0F9-0297CE3EA55F}" type="parTrans" cxnId="{C47019D6-89B6-4757-820B-7A7DBE64E97A}">
      <dgm:prSet/>
      <dgm:spPr/>
    </dgm:pt>
    <dgm:pt modelId="{A5F65E40-61B7-444F-807F-126F912B4571}" type="sibTrans" cxnId="{C47019D6-89B6-4757-820B-7A7DBE64E97A}">
      <dgm:prSet/>
      <dgm:spPr/>
    </dgm:pt>
    <dgm:pt modelId="{77F037E7-33D9-4695-AA9B-5231D15936B5}" type="pres">
      <dgm:prSet presAssocID="{C7798D59-B864-4F53-8323-3C5ACCDFC423}" presName="linear" presStyleCnt="0">
        <dgm:presLayoutVars>
          <dgm:animLvl val="lvl"/>
          <dgm:resizeHandles val="exact"/>
        </dgm:presLayoutVars>
      </dgm:prSet>
      <dgm:spPr/>
      <dgm:t>
        <a:bodyPr/>
        <a:lstStyle/>
        <a:p>
          <a:endParaRPr lang="en-US"/>
        </a:p>
      </dgm:t>
    </dgm:pt>
    <dgm:pt modelId="{4568C175-DFD9-4AB5-9F66-45020B023921}" type="pres">
      <dgm:prSet presAssocID="{37105FE4-E49E-4495-8999-A18CC7665AFE}" presName="parentText" presStyleLbl="node1" presStyleIdx="0" presStyleCnt="2" custScaleY="73722">
        <dgm:presLayoutVars>
          <dgm:chMax val="0"/>
          <dgm:bulletEnabled val="1"/>
        </dgm:presLayoutVars>
      </dgm:prSet>
      <dgm:spPr/>
      <dgm:t>
        <a:bodyPr/>
        <a:lstStyle/>
        <a:p>
          <a:endParaRPr lang="en-US"/>
        </a:p>
      </dgm:t>
    </dgm:pt>
    <dgm:pt modelId="{D48E1DF9-4768-4FD3-897D-2A6B80A39472}" type="pres">
      <dgm:prSet presAssocID="{37105FE4-E49E-4495-8999-A18CC7665AFE}" presName="childText" presStyleLbl="revTx" presStyleIdx="0" presStyleCnt="2">
        <dgm:presLayoutVars>
          <dgm:bulletEnabled val="1"/>
        </dgm:presLayoutVars>
      </dgm:prSet>
      <dgm:spPr/>
      <dgm:t>
        <a:bodyPr/>
        <a:lstStyle/>
        <a:p>
          <a:endParaRPr lang="en-US"/>
        </a:p>
      </dgm:t>
    </dgm:pt>
    <dgm:pt modelId="{C6B9B4E5-ED1B-4C15-97D3-E2B0E1FE251D}" type="pres">
      <dgm:prSet presAssocID="{FC06263D-FAB9-498C-AA90-4B4ED98DE388}" presName="parentText" presStyleLbl="node1" presStyleIdx="1" presStyleCnt="2" custScaleY="81208">
        <dgm:presLayoutVars>
          <dgm:chMax val="0"/>
          <dgm:bulletEnabled val="1"/>
        </dgm:presLayoutVars>
      </dgm:prSet>
      <dgm:spPr/>
      <dgm:t>
        <a:bodyPr/>
        <a:lstStyle/>
        <a:p>
          <a:endParaRPr lang="en-US"/>
        </a:p>
      </dgm:t>
    </dgm:pt>
    <dgm:pt modelId="{979A6EBB-7D4D-4419-BB27-EC0EB66EE727}" type="pres">
      <dgm:prSet presAssocID="{FC06263D-FAB9-498C-AA90-4B4ED98DE388}" presName="childText" presStyleLbl="revTx" presStyleIdx="1" presStyleCnt="2">
        <dgm:presLayoutVars>
          <dgm:bulletEnabled val="1"/>
        </dgm:presLayoutVars>
      </dgm:prSet>
      <dgm:spPr/>
      <dgm:t>
        <a:bodyPr/>
        <a:lstStyle/>
        <a:p>
          <a:endParaRPr lang="en-US"/>
        </a:p>
      </dgm:t>
    </dgm:pt>
  </dgm:ptLst>
  <dgm:cxnLst>
    <dgm:cxn modelId="{07AEF795-7F36-490A-A33B-C845F121B007}" srcId="{37105FE4-E49E-4495-8999-A18CC7665AFE}" destId="{62A91643-CBE6-432D-B3E0-F750D8233C29}" srcOrd="0" destOrd="0" parTransId="{8460A369-4DA2-4B8A-8282-78FC1147A293}" sibTransId="{8A46835C-42AB-45E7-AC4F-DA6B1CA50447}"/>
    <dgm:cxn modelId="{2F2B5A1D-F4C1-4DBF-8C13-B15FCC1A9A97}" type="presOf" srcId="{FC06263D-FAB9-498C-AA90-4B4ED98DE388}" destId="{C6B9B4E5-ED1B-4C15-97D3-E2B0E1FE251D}" srcOrd="0" destOrd="0" presId="urn:microsoft.com/office/officeart/2005/8/layout/vList2"/>
    <dgm:cxn modelId="{CBA38A00-D380-46C0-9D28-7A3B56DEDB6F}" type="presOf" srcId="{C7798D59-B864-4F53-8323-3C5ACCDFC423}" destId="{77F037E7-33D9-4695-AA9B-5231D15936B5}" srcOrd="0" destOrd="0" presId="urn:microsoft.com/office/officeart/2005/8/layout/vList2"/>
    <dgm:cxn modelId="{4FAEF467-2989-4C5B-AF66-B98A7BCD74FB}" type="presOf" srcId="{48348803-F539-41CA-9F58-737D25169FB2}" destId="{979A6EBB-7D4D-4419-BB27-EC0EB66EE727}" srcOrd="0" destOrd="1" presId="urn:microsoft.com/office/officeart/2005/8/layout/vList2"/>
    <dgm:cxn modelId="{1B045ABD-6F09-4A0E-A379-E468866DE538}" srcId="{48348803-F539-41CA-9F58-737D25169FB2}" destId="{52280B0F-7C36-4BC4-9175-98E11D567C43}" srcOrd="1" destOrd="0" parTransId="{80CE77E9-CE89-4792-882A-25A82B160A6E}" sibTransId="{43FC8B4C-DABC-4137-A4B5-9B45532F8E27}"/>
    <dgm:cxn modelId="{4DD4BFD1-6831-4BCC-B949-288F9FB1D8BD}" srcId="{C7798D59-B864-4F53-8323-3C5ACCDFC423}" destId="{FC06263D-FAB9-498C-AA90-4B4ED98DE388}" srcOrd="1" destOrd="0" parTransId="{2C8E7DCE-F9DB-4D30-A7D1-2406E1ECE466}" sibTransId="{B0E7480E-C2C3-4FEE-ABC1-BF03DEB51F30}"/>
    <dgm:cxn modelId="{68D65482-C38C-43D9-917B-F349A8F82738}" type="presOf" srcId="{52280B0F-7C36-4BC4-9175-98E11D567C43}" destId="{979A6EBB-7D4D-4419-BB27-EC0EB66EE727}" srcOrd="0" destOrd="3" presId="urn:microsoft.com/office/officeart/2005/8/layout/vList2"/>
    <dgm:cxn modelId="{C47019D6-89B6-4757-820B-7A7DBE64E97A}" srcId="{37105FE4-E49E-4495-8999-A18CC7665AFE}" destId="{FDF23A57-4658-4DD2-A8C0-E1B48D0224B5}" srcOrd="2" destOrd="0" parTransId="{19695F88-691F-4259-A0F9-0297CE3EA55F}" sibTransId="{A5F65E40-61B7-444F-807F-126F912B4571}"/>
    <dgm:cxn modelId="{BA0F20FF-08E7-4A47-A689-7F2A6A9D2675}" type="presOf" srcId="{FDF23A57-4658-4DD2-A8C0-E1B48D0224B5}" destId="{D48E1DF9-4768-4FD3-897D-2A6B80A39472}" srcOrd="0" destOrd="2" presId="urn:microsoft.com/office/officeart/2005/8/layout/vList2"/>
    <dgm:cxn modelId="{17D5B735-2C34-4DAD-B116-9D0E4A0C91C7}" srcId="{FC06263D-FAB9-498C-AA90-4B4ED98DE388}" destId="{364AE542-DFF3-4B3D-B8D3-DA1523285970}" srcOrd="0" destOrd="0" parTransId="{90D732C8-1C22-488C-869C-CDE2A86E312E}" sibTransId="{C0356FD9-3B55-4F1C-BE17-11B755541321}"/>
    <dgm:cxn modelId="{7481A001-E9D6-45F4-A9BA-567C19BCB805}" srcId="{48348803-F539-41CA-9F58-737D25169FB2}" destId="{261D2F94-E7A8-4B37-A790-FF8DA4B13AA1}" srcOrd="0" destOrd="0" parTransId="{87F28B21-AF01-4599-941B-139128534FBC}" sibTransId="{720A065B-6A9E-48D5-A45E-0C55D872E9B3}"/>
    <dgm:cxn modelId="{62F1AD6D-C2F4-4B04-9B2D-F8C524B0D9C4}" type="presOf" srcId="{364AE542-DFF3-4B3D-B8D3-DA1523285970}" destId="{979A6EBB-7D4D-4419-BB27-EC0EB66EE727}" srcOrd="0" destOrd="0" presId="urn:microsoft.com/office/officeart/2005/8/layout/vList2"/>
    <dgm:cxn modelId="{42B3A456-5AF8-43FF-9188-66D81E949DAE}" srcId="{37105FE4-E49E-4495-8999-A18CC7665AFE}" destId="{9EB3A646-8F80-4BBA-BD28-FB970C818484}" srcOrd="1" destOrd="0" parTransId="{02C91393-A3B3-43A7-BFED-DA9A935CDA3B}" sibTransId="{3A4DC59D-BB84-455C-B6AF-B265911B0FF1}"/>
    <dgm:cxn modelId="{23EBD304-C14D-4166-BAC1-ACB131B2507D}" srcId="{FC06263D-FAB9-498C-AA90-4B4ED98DE388}" destId="{48348803-F539-41CA-9F58-737D25169FB2}" srcOrd="1" destOrd="0" parTransId="{85A10988-D516-4127-9CB7-2DAC5C56D90C}" sibTransId="{C050CE0B-D52C-4291-A569-B6AEC562DABF}"/>
    <dgm:cxn modelId="{9377FCCB-26CA-4143-A1C3-BD2F8A7054C9}" type="presOf" srcId="{9EB3A646-8F80-4BBA-BD28-FB970C818484}" destId="{D48E1DF9-4768-4FD3-897D-2A6B80A39472}" srcOrd="0" destOrd="1" presId="urn:microsoft.com/office/officeart/2005/8/layout/vList2"/>
    <dgm:cxn modelId="{ECB763BF-1410-4C11-9599-15E08555CB81}" srcId="{C7798D59-B864-4F53-8323-3C5ACCDFC423}" destId="{37105FE4-E49E-4495-8999-A18CC7665AFE}" srcOrd="0" destOrd="0" parTransId="{5727B19C-F3A4-4EC6-A442-661AD6A4D64F}" sibTransId="{8A48FB78-1C53-48BD-9712-1B412CEDADDA}"/>
    <dgm:cxn modelId="{264B871E-295F-4057-BC01-5C9718D01433}" type="presOf" srcId="{62A91643-CBE6-432D-B3E0-F750D8233C29}" destId="{D48E1DF9-4768-4FD3-897D-2A6B80A39472}" srcOrd="0" destOrd="0" presId="urn:microsoft.com/office/officeart/2005/8/layout/vList2"/>
    <dgm:cxn modelId="{9917022E-E3B7-4D30-A4DB-AF091751BC02}" type="presOf" srcId="{261D2F94-E7A8-4B37-A790-FF8DA4B13AA1}" destId="{979A6EBB-7D4D-4419-BB27-EC0EB66EE727}" srcOrd="0" destOrd="2" presId="urn:microsoft.com/office/officeart/2005/8/layout/vList2"/>
    <dgm:cxn modelId="{22A8C6D8-46D2-4F6B-9C11-19FE29A559BF}" type="presOf" srcId="{37105FE4-E49E-4495-8999-A18CC7665AFE}" destId="{4568C175-DFD9-4AB5-9F66-45020B023921}" srcOrd="0" destOrd="0" presId="urn:microsoft.com/office/officeart/2005/8/layout/vList2"/>
    <dgm:cxn modelId="{64877F22-136D-45D2-83BB-67D2BA4506EE}" type="presParOf" srcId="{77F037E7-33D9-4695-AA9B-5231D15936B5}" destId="{4568C175-DFD9-4AB5-9F66-45020B023921}" srcOrd="0" destOrd="0" presId="urn:microsoft.com/office/officeart/2005/8/layout/vList2"/>
    <dgm:cxn modelId="{68B1D51D-FECE-485C-9074-334EEE3AF51B}" type="presParOf" srcId="{77F037E7-33D9-4695-AA9B-5231D15936B5}" destId="{D48E1DF9-4768-4FD3-897D-2A6B80A39472}" srcOrd="1" destOrd="0" presId="urn:microsoft.com/office/officeart/2005/8/layout/vList2"/>
    <dgm:cxn modelId="{79CC3D70-1D51-4EAF-A11C-4E9FD2CDB37A}" type="presParOf" srcId="{77F037E7-33D9-4695-AA9B-5231D15936B5}" destId="{C6B9B4E5-ED1B-4C15-97D3-E2B0E1FE251D}" srcOrd="2" destOrd="0" presId="urn:microsoft.com/office/officeart/2005/8/layout/vList2"/>
    <dgm:cxn modelId="{8F182A32-4041-46F6-A4BD-E3BBD7EDBA59}" type="presParOf" srcId="{77F037E7-33D9-4695-AA9B-5231D15936B5}" destId="{979A6EBB-7D4D-4419-BB27-EC0EB66EE727}" srcOrd="3" destOrd="0" presId="urn:microsoft.com/office/officeart/2005/8/layout/vList2"/>
  </dgm:cxnLst>
  <dgm:bg/>
  <dgm:whole/>
</dgm:dataModel>
</file>

<file path=ppt/diagrams/data6.xml><?xml version="1.0" encoding="utf-8"?>
<dgm:dataModel xmlns:dgm="http://schemas.openxmlformats.org/drawingml/2006/diagram" xmlns:a="http://schemas.openxmlformats.org/drawingml/2006/main">
  <dgm:ptLst>
    <dgm:pt modelId="{6A833765-7EEF-4B98-A4B6-F7FB1DE34DBE}" type="doc">
      <dgm:prSet loTypeId="urn:microsoft.com/office/officeart/2005/8/layout/hProcess9" loCatId="process" qsTypeId="urn:microsoft.com/office/officeart/2005/8/quickstyle/simple5" qsCatId="simple" csTypeId="urn:microsoft.com/office/officeart/2005/8/colors/accent1_2" csCatId="accent1" phldr="1"/>
      <dgm:spPr/>
      <dgm:t>
        <a:bodyPr/>
        <a:lstStyle/>
        <a:p>
          <a:endParaRPr lang="en-US"/>
        </a:p>
      </dgm:t>
    </dgm:pt>
    <dgm:pt modelId="{79F60240-FF22-47D9-AE96-38C421A7CC0D}">
      <dgm:prSet/>
      <dgm:spPr/>
      <dgm:t>
        <a:bodyPr/>
        <a:lstStyle/>
        <a:p>
          <a:pPr rtl="0"/>
          <a:r>
            <a:rPr lang="en-US" b="0" i="0" baseline="0" dirty="0" smtClean="0"/>
            <a:t>Identification</a:t>
          </a:r>
          <a:endParaRPr lang="en-US" dirty="0"/>
        </a:p>
      </dgm:t>
    </dgm:pt>
    <dgm:pt modelId="{776AF85D-B5AD-4A32-8E8C-D302F64FD963}" type="parTrans" cxnId="{5CBEA8B1-232E-4A0D-A1BD-FAC37FC6D3C7}">
      <dgm:prSet/>
      <dgm:spPr/>
      <dgm:t>
        <a:bodyPr/>
        <a:lstStyle/>
        <a:p>
          <a:endParaRPr lang="en-US"/>
        </a:p>
      </dgm:t>
    </dgm:pt>
    <dgm:pt modelId="{8864349D-CFEF-4499-BAD9-892CC07F18EB}" type="sibTrans" cxnId="{5CBEA8B1-232E-4A0D-A1BD-FAC37FC6D3C7}">
      <dgm:prSet/>
      <dgm:spPr/>
      <dgm:t>
        <a:bodyPr/>
        <a:lstStyle/>
        <a:p>
          <a:endParaRPr lang="en-US"/>
        </a:p>
      </dgm:t>
    </dgm:pt>
    <dgm:pt modelId="{EE9BB151-620E-47DD-A692-AA789C641610}">
      <dgm:prSet/>
      <dgm:spPr/>
      <dgm:t>
        <a:bodyPr/>
        <a:lstStyle/>
        <a:p>
          <a:pPr rtl="0"/>
          <a:r>
            <a:rPr lang="en-US" dirty="0" smtClean="0"/>
            <a:t>Social Process </a:t>
          </a:r>
          <a:endParaRPr lang="en-US" dirty="0"/>
        </a:p>
      </dgm:t>
    </dgm:pt>
    <dgm:pt modelId="{367C4DF5-A6C0-464A-9CC8-8E3D9314DD47}" type="parTrans" cxnId="{4A611934-9B5E-4A0E-ABF8-2DB73F6E0249}">
      <dgm:prSet/>
      <dgm:spPr/>
      <dgm:t>
        <a:bodyPr/>
        <a:lstStyle/>
        <a:p>
          <a:endParaRPr lang="en-US"/>
        </a:p>
      </dgm:t>
    </dgm:pt>
    <dgm:pt modelId="{44AC1F82-6835-4C76-9DC0-408884EE5C15}" type="sibTrans" cxnId="{4A611934-9B5E-4A0E-ABF8-2DB73F6E0249}">
      <dgm:prSet/>
      <dgm:spPr/>
      <dgm:t>
        <a:bodyPr/>
        <a:lstStyle/>
        <a:p>
          <a:endParaRPr lang="en-US"/>
        </a:p>
      </dgm:t>
    </dgm:pt>
    <dgm:pt modelId="{4427B4CF-EFA2-4815-84BB-718C2A033C1F}">
      <dgm:prSet/>
      <dgm:spPr/>
      <dgm:t>
        <a:bodyPr/>
        <a:lstStyle/>
        <a:p>
          <a:pPr rtl="0"/>
          <a:r>
            <a:rPr lang="en-US" b="0" i="0" baseline="0" dirty="0" smtClean="0"/>
            <a:t>Installation </a:t>
          </a:r>
          <a:endParaRPr lang="en-US" dirty="0"/>
        </a:p>
      </dgm:t>
    </dgm:pt>
    <dgm:pt modelId="{48D5FBB6-60D8-41AF-B013-77A36F6CA2EF}" type="parTrans" cxnId="{D0BF47B7-AC28-403D-BA9C-CB075794DAC3}">
      <dgm:prSet/>
      <dgm:spPr/>
      <dgm:t>
        <a:bodyPr/>
        <a:lstStyle/>
        <a:p>
          <a:endParaRPr lang="en-US"/>
        </a:p>
      </dgm:t>
    </dgm:pt>
    <dgm:pt modelId="{EB9A4EF7-E44C-4DCE-94A7-23624323151E}" type="sibTrans" cxnId="{D0BF47B7-AC28-403D-BA9C-CB075794DAC3}">
      <dgm:prSet/>
      <dgm:spPr/>
      <dgm:t>
        <a:bodyPr/>
        <a:lstStyle/>
        <a:p>
          <a:endParaRPr lang="en-US"/>
        </a:p>
      </dgm:t>
    </dgm:pt>
    <dgm:pt modelId="{F07020B4-B925-4ED0-80D9-6073C241DA85}">
      <dgm:prSet/>
      <dgm:spPr/>
      <dgm:t>
        <a:bodyPr/>
        <a:lstStyle/>
        <a:p>
          <a:pPr rtl="0"/>
          <a:r>
            <a:rPr lang="en-US" dirty="0" smtClean="0"/>
            <a:t>Training </a:t>
          </a:r>
          <a:endParaRPr lang="en-US" dirty="0"/>
        </a:p>
      </dgm:t>
    </dgm:pt>
    <dgm:pt modelId="{AB0C2D99-66BC-4BFB-9034-284DF696E90C}" type="parTrans" cxnId="{C34A7F67-AEEF-408B-A01E-108768875A08}">
      <dgm:prSet/>
      <dgm:spPr/>
      <dgm:t>
        <a:bodyPr/>
        <a:lstStyle/>
        <a:p>
          <a:endParaRPr lang="en-US"/>
        </a:p>
      </dgm:t>
    </dgm:pt>
    <dgm:pt modelId="{6CCAD863-1D58-4BAC-A8AF-2F77AC42FA84}" type="sibTrans" cxnId="{C34A7F67-AEEF-408B-A01E-108768875A08}">
      <dgm:prSet/>
      <dgm:spPr/>
      <dgm:t>
        <a:bodyPr/>
        <a:lstStyle/>
        <a:p>
          <a:endParaRPr lang="en-US"/>
        </a:p>
      </dgm:t>
    </dgm:pt>
    <dgm:pt modelId="{425492DC-D1C3-47C6-AC36-CFC283923843}" type="pres">
      <dgm:prSet presAssocID="{6A833765-7EEF-4B98-A4B6-F7FB1DE34DBE}" presName="CompostProcess" presStyleCnt="0">
        <dgm:presLayoutVars>
          <dgm:dir/>
          <dgm:resizeHandles val="exact"/>
        </dgm:presLayoutVars>
      </dgm:prSet>
      <dgm:spPr/>
      <dgm:t>
        <a:bodyPr/>
        <a:lstStyle/>
        <a:p>
          <a:endParaRPr lang="en-US"/>
        </a:p>
      </dgm:t>
    </dgm:pt>
    <dgm:pt modelId="{EB045893-F847-4D4F-A432-194238AC9B42}" type="pres">
      <dgm:prSet presAssocID="{6A833765-7EEF-4B98-A4B6-F7FB1DE34DBE}" presName="arrow" presStyleLbl="bgShp" presStyleIdx="0" presStyleCnt="1"/>
      <dgm:spPr/>
    </dgm:pt>
    <dgm:pt modelId="{92C3FD66-EF9E-41F7-9E3A-35747E22039E}" type="pres">
      <dgm:prSet presAssocID="{6A833765-7EEF-4B98-A4B6-F7FB1DE34DBE}" presName="linearProcess" presStyleCnt="0"/>
      <dgm:spPr/>
    </dgm:pt>
    <dgm:pt modelId="{C4141EB1-51E4-4CC4-9CF7-081407C69F7B}" type="pres">
      <dgm:prSet presAssocID="{79F60240-FF22-47D9-AE96-38C421A7CC0D}" presName="textNode" presStyleLbl="node1" presStyleIdx="0" presStyleCnt="4">
        <dgm:presLayoutVars>
          <dgm:bulletEnabled val="1"/>
        </dgm:presLayoutVars>
      </dgm:prSet>
      <dgm:spPr/>
      <dgm:t>
        <a:bodyPr/>
        <a:lstStyle/>
        <a:p>
          <a:endParaRPr lang="en-US"/>
        </a:p>
      </dgm:t>
    </dgm:pt>
    <dgm:pt modelId="{3747C92B-EA0A-4588-BEF1-BB2C84A7F2A9}" type="pres">
      <dgm:prSet presAssocID="{8864349D-CFEF-4499-BAD9-892CC07F18EB}" presName="sibTrans" presStyleCnt="0"/>
      <dgm:spPr/>
    </dgm:pt>
    <dgm:pt modelId="{786735FD-E74B-46D5-9954-F3AF91FE167F}" type="pres">
      <dgm:prSet presAssocID="{EE9BB151-620E-47DD-A692-AA789C641610}" presName="textNode" presStyleLbl="node1" presStyleIdx="1" presStyleCnt="4">
        <dgm:presLayoutVars>
          <dgm:bulletEnabled val="1"/>
        </dgm:presLayoutVars>
      </dgm:prSet>
      <dgm:spPr/>
      <dgm:t>
        <a:bodyPr/>
        <a:lstStyle/>
        <a:p>
          <a:endParaRPr lang="en-US"/>
        </a:p>
      </dgm:t>
    </dgm:pt>
    <dgm:pt modelId="{21FE79FD-FA74-4033-86E7-15EC16DD8916}" type="pres">
      <dgm:prSet presAssocID="{44AC1F82-6835-4C76-9DC0-408884EE5C15}" presName="sibTrans" presStyleCnt="0"/>
      <dgm:spPr/>
    </dgm:pt>
    <dgm:pt modelId="{7843F4BD-1954-42EF-8836-1D8E246659C6}" type="pres">
      <dgm:prSet presAssocID="{4427B4CF-EFA2-4815-84BB-718C2A033C1F}" presName="textNode" presStyleLbl="node1" presStyleIdx="2" presStyleCnt="4">
        <dgm:presLayoutVars>
          <dgm:bulletEnabled val="1"/>
        </dgm:presLayoutVars>
      </dgm:prSet>
      <dgm:spPr/>
      <dgm:t>
        <a:bodyPr/>
        <a:lstStyle/>
        <a:p>
          <a:endParaRPr lang="en-US"/>
        </a:p>
      </dgm:t>
    </dgm:pt>
    <dgm:pt modelId="{3F9BC02F-4A94-4555-9CEF-6862EC2F6458}" type="pres">
      <dgm:prSet presAssocID="{EB9A4EF7-E44C-4DCE-94A7-23624323151E}" presName="sibTrans" presStyleCnt="0"/>
      <dgm:spPr/>
    </dgm:pt>
    <dgm:pt modelId="{6129FD5C-D61C-441D-8334-78C5963DA00D}" type="pres">
      <dgm:prSet presAssocID="{F07020B4-B925-4ED0-80D9-6073C241DA85}" presName="textNode" presStyleLbl="node1" presStyleIdx="3" presStyleCnt="4">
        <dgm:presLayoutVars>
          <dgm:bulletEnabled val="1"/>
        </dgm:presLayoutVars>
      </dgm:prSet>
      <dgm:spPr/>
      <dgm:t>
        <a:bodyPr/>
        <a:lstStyle/>
        <a:p>
          <a:endParaRPr lang="en-US"/>
        </a:p>
      </dgm:t>
    </dgm:pt>
  </dgm:ptLst>
  <dgm:cxnLst>
    <dgm:cxn modelId="{D0BF47B7-AC28-403D-BA9C-CB075794DAC3}" srcId="{6A833765-7EEF-4B98-A4B6-F7FB1DE34DBE}" destId="{4427B4CF-EFA2-4815-84BB-718C2A033C1F}" srcOrd="2" destOrd="0" parTransId="{48D5FBB6-60D8-41AF-B013-77A36F6CA2EF}" sibTransId="{EB9A4EF7-E44C-4DCE-94A7-23624323151E}"/>
    <dgm:cxn modelId="{F5F80B74-B0B1-4CB4-B3B6-0E081B0980DC}" type="presOf" srcId="{4427B4CF-EFA2-4815-84BB-718C2A033C1F}" destId="{7843F4BD-1954-42EF-8836-1D8E246659C6}" srcOrd="0" destOrd="0" presId="urn:microsoft.com/office/officeart/2005/8/layout/hProcess9"/>
    <dgm:cxn modelId="{D1627224-1339-4690-B83E-B267D71B1096}" type="presOf" srcId="{6A833765-7EEF-4B98-A4B6-F7FB1DE34DBE}" destId="{425492DC-D1C3-47C6-AC36-CFC283923843}" srcOrd="0" destOrd="0" presId="urn:microsoft.com/office/officeart/2005/8/layout/hProcess9"/>
    <dgm:cxn modelId="{97D5439C-62C6-472C-828B-B370687BC2A9}" type="presOf" srcId="{EE9BB151-620E-47DD-A692-AA789C641610}" destId="{786735FD-E74B-46D5-9954-F3AF91FE167F}" srcOrd="0" destOrd="0" presId="urn:microsoft.com/office/officeart/2005/8/layout/hProcess9"/>
    <dgm:cxn modelId="{4A611934-9B5E-4A0E-ABF8-2DB73F6E0249}" srcId="{6A833765-7EEF-4B98-A4B6-F7FB1DE34DBE}" destId="{EE9BB151-620E-47DD-A692-AA789C641610}" srcOrd="1" destOrd="0" parTransId="{367C4DF5-A6C0-464A-9CC8-8E3D9314DD47}" sibTransId="{44AC1F82-6835-4C76-9DC0-408884EE5C15}"/>
    <dgm:cxn modelId="{9E2ECE2F-1C64-4A55-96C1-4D1C83B54619}" type="presOf" srcId="{F07020B4-B925-4ED0-80D9-6073C241DA85}" destId="{6129FD5C-D61C-441D-8334-78C5963DA00D}" srcOrd="0" destOrd="0" presId="urn:microsoft.com/office/officeart/2005/8/layout/hProcess9"/>
    <dgm:cxn modelId="{290AE628-4A7A-4C96-AB39-AADDD2341A71}" type="presOf" srcId="{79F60240-FF22-47D9-AE96-38C421A7CC0D}" destId="{C4141EB1-51E4-4CC4-9CF7-081407C69F7B}" srcOrd="0" destOrd="0" presId="urn:microsoft.com/office/officeart/2005/8/layout/hProcess9"/>
    <dgm:cxn modelId="{C34A7F67-AEEF-408B-A01E-108768875A08}" srcId="{6A833765-7EEF-4B98-A4B6-F7FB1DE34DBE}" destId="{F07020B4-B925-4ED0-80D9-6073C241DA85}" srcOrd="3" destOrd="0" parTransId="{AB0C2D99-66BC-4BFB-9034-284DF696E90C}" sibTransId="{6CCAD863-1D58-4BAC-A8AF-2F77AC42FA84}"/>
    <dgm:cxn modelId="{5CBEA8B1-232E-4A0D-A1BD-FAC37FC6D3C7}" srcId="{6A833765-7EEF-4B98-A4B6-F7FB1DE34DBE}" destId="{79F60240-FF22-47D9-AE96-38C421A7CC0D}" srcOrd="0" destOrd="0" parTransId="{776AF85D-B5AD-4A32-8E8C-D302F64FD963}" sibTransId="{8864349D-CFEF-4499-BAD9-892CC07F18EB}"/>
    <dgm:cxn modelId="{D2CF7AFA-47A4-4ADE-9719-2D85C067DA4B}" type="presParOf" srcId="{425492DC-D1C3-47C6-AC36-CFC283923843}" destId="{EB045893-F847-4D4F-A432-194238AC9B42}" srcOrd="0" destOrd="0" presId="urn:microsoft.com/office/officeart/2005/8/layout/hProcess9"/>
    <dgm:cxn modelId="{B1CEC47F-C6B2-4DFF-A7F2-B1521C47E26B}" type="presParOf" srcId="{425492DC-D1C3-47C6-AC36-CFC283923843}" destId="{92C3FD66-EF9E-41F7-9E3A-35747E22039E}" srcOrd="1" destOrd="0" presId="urn:microsoft.com/office/officeart/2005/8/layout/hProcess9"/>
    <dgm:cxn modelId="{80F68134-39D1-4680-A988-7E5AB6096581}" type="presParOf" srcId="{92C3FD66-EF9E-41F7-9E3A-35747E22039E}" destId="{C4141EB1-51E4-4CC4-9CF7-081407C69F7B}" srcOrd="0" destOrd="0" presId="urn:microsoft.com/office/officeart/2005/8/layout/hProcess9"/>
    <dgm:cxn modelId="{391D081F-799C-4C0F-A167-33F8D905DAF5}" type="presParOf" srcId="{92C3FD66-EF9E-41F7-9E3A-35747E22039E}" destId="{3747C92B-EA0A-4588-BEF1-BB2C84A7F2A9}" srcOrd="1" destOrd="0" presId="urn:microsoft.com/office/officeart/2005/8/layout/hProcess9"/>
    <dgm:cxn modelId="{E71B515F-E952-4D11-A4B3-7A36EDBFD992}" type="presParOf" srcId="{92C3FD66-EF9E-41F7-9E3A-35747E22039E}" destId="{786735FD-E74B-46D5-9954-F3AF91FE167F}" srcOrd="2" destOrd="0" presId="urn:microsoft.com/office/officeart/2005/8/layout/hProcess9"/>
    <dgm:cxn modelId="{A6CBF486-4448-4D2F-AACB-7852D121C5D3}" type="presParOf" srcId="{92C3FD66-EF9E-41F7-9E3A-35747E22039E}" destId="{21FE79FD-FA74-4033-86E7-15EC16DD8916}" srcOrd="3" destOrd="0" presId="urn:microsoft.com/office/officeart/2005/8/layout/hProcess9"/>
    <dgm:cxn modelId="{9F9E2C38-BBC3-4191-8457-464A09C094DB}" type="presParOf" srcId="{92C3FD66-EF9E-41F7-9E3A-35747E22039E}" destId="{7843F4BD-1954-42EF-8836-1D8E246659C6}" srcOrd="4" destOrd="0" presId="urn:microsoft.com/office/officeart/2005/8/layout/hProcess9"/>
    <dgm:cxn modelId="{CF7635C2-E056-4D0A-A7EE-1F0D4F42D889}" type="presParOf" srcId="{92C3FD66-EF9E-41F7-9E3A-35747E22039E}" destId="{3F9BC02F-4A94-4555-9CEF-6862EC2F6458}" srcOrd="5" destOrd="0" presId="urn:microsoft.com/office/officeart/2005/8/layout/hProcess9"/>
    <dgm:cxn modelId="{2E951B49-2300-4DE4-B46A-BE8FA52A539F}" type="presParOf" srcId="{92C3FD66-EF9E-41F7-9E3A-35747E22039E}" destId="{6129FD5C-D61C-441D-8334-78C5963DA00D}" srcOrd="6" destOrd="0" presId="urn:microsoft.com/office/officeart/2005/8/layout/hProcess9"/>
  </dgm:cxnLst>
  <dgm:bg/>
  <dgm:whole/>
</dgm:dataModel>
</file>

<file path=ppt/diagrams/data7.xml><?xml version="1.0" encoding="utf-8"?>
<dgm:dataModel xmlns:dgm="http://schemas.openxmlformats.org/drawingml/2006/diagram" xmlns:a="http://schemas.openxmlformats.org/drawingml/2006/main">
  <dgm:ptLst>
    <dgm:pt modelId="{04E0EBE7-675D-4212-BF8F-F53841B98C79}"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en-US"/>
        </a:p>
      </dgm:t>
    </dgm:pt>
    <dgm:pt modelId="{82A3AE8F-E949-4EED-9642-3B66D55545F5}">
      <dgm:prSet/>
      <dgm:spPr/>
      <dgm:t>
        <a:bodyPr/>
        <a:lstStyle/>
        <a:p>
          <a:pPr rtl="0"/>
          <a:r>
            <a:rPr lang="en-US" dirty="0" smtClean="0"/>
            <a:t>Abuse of system</a:t>
          </a:r>
          <a:endParaRPr lang="en-US" dirty="0"/>
        </a:p>
      </dgm:t>
    </dgm:pt>
    <dgm:pt modelId="{B2B4C60A-A0C8-4521-A5CB-3FA0D55E97E3}" type="parTrans" cxnId="{BC233B64-3055-4A02-B336-2CA4D7261CCE}">
      <dgm:prSet/>
      <dgm:spPr/>
      <dgm:t>
        <a:bodyPr/>
        <a:lstStyle/>
        <a:p>
          <a:endParaRPr lang="en-US"/>
        </a:p>
      </dgm:t>
    </dgm:pt>
    <dgm:pt modelId="{D3323A66-870C-4493-AA3F-37C38F462999}" type="sibTrans" cxnId="{BC233B64-3055-4A02-B336-2CA4D7261CCE}">
      <dgm:prSet/>
      <dgm:spPr/>
      <dgm:t>
        <a:bodyPr/>
        <a:lstStyle/>
        <a:p>
          <a:endParaRPr lang="en-US"/>
        </a:p>
      </dgm:t>
    </dgm:pt>
    <dgm:pt modelId="{DB2C9361-6645-4761-A0CD-6ED58E0305BC}">
      <dgm:prSet/>
      <dgm:spPr/>
      <dgm:t>
        <a:bodyPr/>
        <a:lstStyle/>
        <a:p>
          <a:pPr rtl="0"/>
          <a:r>
            <a:rPr lang="en-US" dirty="0" smtClean="0"/>
            <a:t>Underground transmission and load checkers</a:t>
          </a:r>
          <a:endParaRPr lang="en-US" dirty="0"/>
        </a:p>
      </dgm:t>
    </dgm:pt>
    <dgm:pt modelId="{4E12401B-C8B0-4FCF-ABAD-6869182F96C1}" type="parTrans" cxnId="{F98AB17D-988B-48F5-98C4-053AFD6F3941}">
      <dgm:prSet/>
      <dgm:spPr/>
      <dgm:t>
        <a:bodyPr/>
        <a:lstStyle/>
        <a:p>
          <a:endParaRPr lang="en-US"/>
        </a:p>
      </dgm:t>
    </dgm:pt>
    <dgm:pt modelId="{218DED29-3720-4E40-844E-B52B07D4C51A}" type="sibTrans" cxnId="{F98AB17D-988B-48F5-98C4-053AFD6F3941}">
      <dgm:prSet/>
      <dgm:spPr/>
      <dgm:t>
        <a:bodyPr/>
        <a:lstStyle/>
        <a:p>
          <a:endParaRPr lang="en-US"/>
        </a:p>
      </dgm:t>
    </dgm:pt>
    <dgm:pt modelId="{502B7D9B-1ACA-4B0B-9BAA-44EB4A2AEC96}">
      <dgm:prSet/>
      <dgm:spPr/>
      <dgm:t>
        <a:bodyPr/>
        <a:lstStyle/>
        <a:p>
          <a:pPr rtl="0"/>
          <a:r>
            <a:rPr lang="en-US" dirty="0" smtClean="0"/>
            <a:t>Securing of equipment in locked cabinets and hardware in a locked room.</a:t>
          </a:r>
          <a:endParaRPr lang="en-US" dirty="0"/>
        </a:p>
      </dgm:t>
    </dgm:pt>
    <dgm:pt modelId="{A4EFAFBD-6051-4C4D-AEC0-472EC9F13C8A}" type="parTrans" cxnId="{4324EE0F-E310-4263-B6CC-90A891F11ADC}">
      <dgm:prSet/>
      <dgm:spPr/>
      <dgm:t>
        <a:bodyPr/>
        <a:lstStyle/>
        <a:p>
          <a:endParaRPr lang="en-US"/>
        </a:p>
      </dgm:t>
    </dgm:pt>
    <dgm:pt modelId="{3321B656-CEDA-4F57-BC2A-40FE7DFEF9C3}" type="sibTrans" cxnId="{4324EE0F-E310-4263-B6CC-90A891F11ADC}">
      <dgm:prSet/>
      <dgm:spPr/>
      <dgm:t>
        <a:bodyPr/>
        <a:lstStyle/>
        <a:p>
          <a:endParaRPr lang="en-US"/>
        </a:p>
      </dgm:t>
    </dgm:pt>
    <dgm:pt modelId="{F28E5BA2-1FA8-4713-B134-5137F546A34E}">
      <dgm:prSet/>
      <dgm:spPr>
        <a:solidFill>
          <a:schemeClr val="accent6">
            <a:lumMod val="75000"/>
          </a:schemeClr>
        </a:solidFill>
      </dgm:spPr>
      <dgm:t>
        <a:bodyPr/>
        <a:lstStyle/>
        <a:p>
          <a:pPr rtl="0"/>
          <a:r>
            <a:rPr lang="en-US" dirty="0" smtClean="0"/>
            <a:t>System Maintenance</a:t>
          </a:r>
          <a:endParaRPr lang="en-US" dirty="0"/>
        </a:p>
      </dgm:t>
    </dgm:pt>
    <dgm:pt modelId="{3D9CCEE6-7BCF-4418-B377-E1625A3BEDBB}" type="parTrans" cxnId="{3137FCD5-9587-478B-8C51-1BAD285FC990}">
      <dgm:prSet/>
      <dgm:spPr/>
      <dgm:t>
        <a:bodyPr/>
        <a:lstStyle/>
        <a:p>
          <a:endParaRPr lang="en-US"/>
        </a:p>
      </dgm:t>
    </dgm:pt>
    <dgm:pt modelId="{D2CE325B-61AB-41DD-B68D-8FE8524EB6AB}" type="sibTrans" cxnId="{3137FCD5-9587-478B-8C51-1BAD285FC990}">
      <dgm:prSet/>
      <dgm:spPr/>
      <dgm:t>
        <a:bodyPr/>
        <a:lstStyle/>
        <a:p>
          <a:endParaRPr lang="en-US"/>
        </a:p>
      </dgm:t>
    </dgm:pt>
    <dgm:pt modelId="{7A42FF7D-CA91-4B4F-8ACC-6D627D688675}">
      <dgm:prSet/>
      <dgm:spPr/>
      <dgm:t>
        <a:bodyPr/>
        <a:lstStyle/>
        <a:p>
          <a:pPr rtl="0"/>
          <a:r>
            <a:rPr lang="en-US" dirty="0" smtClean="0"/>
            <a:t>Train local people</a:t>
          </a:r>
          <a:endParaRPr lang="en-US" dirty="0"/>
        </a:p>
      </dgm:t>
    </dgm:pt>
    <dgm:pt modelId="{74DB1937-A9B7-47B4-86B8-9C66CECB614A}" type="parTrans" cxnId="{DA97EF3E-754B-47D3-941D-0F6AB611354F}">
      <dgm:prSet/>
      <dgm:spPr/>
      <dgm:t>
        <a:bodyPr/>
        <a:lstStyle/>
        <a:p>
          <a:endParaRPr lang="en-US"/>
        </a:p>
      </dgm:t>
    </dgm:pt>
    <dgm:pt modelId="{533FF552-4CAF-4229-A66A-6371F61D44AF}" type="sibTrans" cxnId="{DA97EF3E-754B-47D3-941D-0F6AB611354F}">
      <dgm:prSet/>
      <dgm:spPr/>
      <dgm:t>
        <a:bodyPr/>
        <a:lstStyle/>
        <a:p>
          <a:endParaRPr lang="en-US"/>
        </a:p>
      </dgm:t>
    </dgm:pt>
    <dgm:pt modelId="{BBA6315E-430F-40A5-83E4-05AE5142D4BC}">
      <dgm:prSet/>
      <dgm:spPr/>
      <dgm:t>
        <a:bodyPr/>
        <a:lstStyle/>
        <a:p>
          <a:pPr rtl="0"/>
          <a:r>
            <a:rPr lang="en-US" dirty="0" smtClean="0"/>
            <a:t>Regular visits by technical supervisors</a:t>
          </a:r>
          <a:endParaRPr lang="en-US" dirty="0"/>
        </a:p>
      </dgm:t>
    </dgm:pt>
    <dgm:pt modelId="{8E92D769-3D1D-4B68-B0D2-7B256DF874E2}" type="parTrans" cxnId="{AC57D33B-F32C-46FF-9C40-E0E3EA744F49}">
      <dgm:prSet/>
      <dgm:spPr/>
      <dgm:t>
        <a:bodyPr/>
        <a:lstStyle/>
        <a:p>
          <a:endParaRPr lang="en-US"/>
        </a:p>
      </dgm:t>
    </dgm:pt>
    <dgm:pt modelId="{8E944972-A82B-4BD1-B10C-F87870A54B4D}" type="sibTrans" cxnId="{AC57D33B-F32C-46FF-9C40-E0E3EA744F49}">
      <dgm:prSet/>
      <dgm:spPr/>
      <dgm:t>
        <a:bodyPr/>
        <a:lstStyle/>
        <a:p>
          <a:endParaRPr lang="en-US"/>
        </a:p>
      </dgm:t>
    </dgm:pt>
    <dgm:pt modelId="{F64CD3AD-90F9-4950-B4C3-43FACEE6D141}">
      <dgm:prSet/>
      <dgm:spPr>
        <a:solidFill>
          <a:schemeClr val="accent6">
            <a:lumMod val="75000"/>
          </a:schemeClr>
        </a:solidFill>
      </dgm:spPr>
      <dgm:t>
        <a:bodyPr/>
        <a:lstStyle/>
        <a:p>
          <a:pPr rtl="0"/>
          <a:r>
            <a:rPr lang="en-US" dirty="0" smtClean="0"/>
            <a:t>Monitoring</a:t>
          </a:r>
          <a:endParaRPr lang="en-US" dirty="0"/>
        </a:p>
      </dgm:t>
    </dgm:pt>
    <dgm:pt modelId="{A9C90AD4-5685-4304-920F-80B31174FBDF}" type="parTrans" cxnId="{55C47592-A7B0-4FBD-8B0F-0261B863D2D6}">
      <dgm:prSet/>
      <dgm:spPr/>
      <dgm:t>
        <a:bodyPr/>
        <a:lstStyle/>
        <a:p>
          <a:endParaRPr lang="en-US"/>
        </a:p>
      </dgm:t>
    </dgm:pt>
    <dgm:pt modelId="{CC08F7E1-02AB-418E-9A8E-43DF6362D738}" type="sibTrans" cxnId="{55C47592-A7B0-4FBD-8B0F-0261B863D2D6}">
      <dgm:prSet/>
      <dgm:spPr/>
      <dgm:t>
        <a:bodyPr/>
        <a:lstStyle/>
        <a:p>
          <a:endParaRPr lang="en-US"/>
        </a:p>
      </dgm:t>
    </dgm:pt>
    <dgm:pt modelId="{0523103C-76FC-4C09-9023-98C96D871198}">
      <dgm:prSet/>
      <dgm:spPr/>
      <dgm:t>
        <a:bodyPr/>
        <a:lstStyle/>
        <a:p>
          <a:pPr rtl="0"/>
          <a:r>
            <a:rPr lang="en-US" dirty="0" smtClean="0"/>
            <a:t>Incentivizing local NGO Vs Remote monitoring</a:t>
          </a:r>
          <a:endParaRPr lang="en-US" dirty="0"/>
        </a:p>
      </dgm:t>
    </dgm:pt>
    <dgm:pt modelId="{45F64BE7-97F3-47E3-B959-FF5A940C3F2E}" type="parTrans" cxnId="{E8D49CBD-8E42-4553-B74A-5F15C5120CE4}">
      <dgm:prSet/>
      <dgm:spPr/>
      <dgm:t>
        <a:bodyPr/>
        <a:lstStyle/>
        <a:p>
          <a:endParaRPr lang="en-US"/>
        </a:p>
      </dgm:t>
    </dgm:pt>
    <dgm:pt modelId="{7DFCD95A-5FD7-4CE6-8E8A-9EF4D6FDBB43}" type="sibTrans" cxnId="{E8D49CBD-8E42-4553-B74A-5F15C5120CE4}">
      <dgm:prSet/>
      <dgm:spPr/>
      <dgm:t>
        <a:bodyPr/>
        <a:lstStyle/>
        <a:p>
          <a:endParaRPr lang="en-US"/>
        </a:p>
      </dgm:t>
    </dgm:pt>
    <dgm:pt modelId="{9BD23B2E-7079-49F3-9686-1C9D9F4E6E28}">
      <dgm:prSet/>
      <dgm:spPr>
        <a:solidFill>
          <a:schemeClr val="accent6">
            <a:lumMod val="75000"/>
          </a:schemeClr>
        </a:solidFill>
      </dgm:spPr>
      <dgm:t>
        <a:bodyPr/>
        <a:lstStyle/>
        <a:p>
          <a:pPr rtl="0"/>
          <a:r>
            <a:rPr lang="en-US" dirty="0" smtClean="0"/>
            <a:t>Regular payment collection</a:t>
          </a:r>
          <a:endParaRPr lang="en-US" dirty="0"/>
        </a:p>
      </dgm:t>
    </dgm:pt>
    <dgm:pt modelId="{60993813-1510-48F0-AFBD-B447244A525B}" type="parTrans" cxnId="{02D161C6-F2E3-4CA1-8197-E2310F2977C8}">
      <dgm:prSet/>
      <dgm:spPr/>
      <dgm:t>
        <a:bodyPr/>
        <a:lstStyle/>
        <a:p>
          <a:endParaRPr lang="en-US"/>
        </a:p>
      </dgm:t>
    </dgm:pt>
    <dgm:pt modelId="{66A37FD1-B4C6-48FB-8BC0-8180CB68AD79}" type="sibTrans" cxnId="{02D161C6-F2E3-4CA1-8197-E2310F2977C8}">
      <dgm:prSet/>
      <dgm:spPr/>
      <dgm:t>
        <a:bodyPr/>
        <a:lstStyle/>
        <a:p>
          <a:endParaRPr lang="en-US"/>
        </a:p>
      </dgm:t>
    </dgm:pt>
    <dgm:pt modelId="{88C80F91-FEA3-4DED-ABA1-189731F55400}">
      <dgm:prSet/>
      <dgm:spPr/>
      <dgm:t>
        <a:bodyPr/>
        <a:lstStyle/>
        <a:p>
          <a:pPr rtl="0"/>
          <a:r>
            <a:rPr lang="en-US" dirty="0" smtClean="0"/>
            <a:t>Currently being addressed by incentivizing operators </a:t>
          </a:r>
          <a:endParaRPr lang="en-US" dirty="0"/>
        </a:p>
      </dgm:t>
    </dgm:pt>
    <dgm:pt modelId="{7AA4B053-27FC-4434-8FD0-9D5E404B6494}" type="parTrans" cxnId="{2C6C4432-257A-4F5B-9579-54C9DA432FF4}">
      <dgm:prSet/>
      <dgm:spPr/>
      <dgm:t>
        <a:bodyPr/>
        <a:lstStyle/>
        <a:p>
          <a:endParaRPr lang="en-US"/>
        </a:p>
      </dgm:t>
    </dgm:pt>
    <dgm:pt modelId="{71A49065-573B-44EA-82EB-5672DE25744D}" type="sibTrans" cxnId="{2C6C4432-257A-4F5B-9579-54C9DA432FF4}">
      <dgm:prSet/>
      <dgm:spPr/>
      <dgm:t>
        <a:bodyPr/>
        <a:lstStyle/>
        <a:p>
          <a:endParaRPr lang="en-US"/>
        </a:p>
      </dgm:t>
    </dgm:pt>
    <dgm:pt modelId="{BA7B4F52-6546-4117-AFF6-6C7BC689DCBC}">
      <dgm:prSet/>
      <dgm:spPr/>
      <dgm:t>
        <a:bodyPr/>
        <a:lstStyle/>
        <a:p>
          <a:pPr rtl="0"/>
          <a:r>
            <a:rPr lang="en-US" dirty="0" smtClean="0"/>
            <a:t>Manual switches Vs Software locks</a:t>
          </a:r>
          <a:endParaRPr lang="en-US" dirty="0"/>
        </a:p>
      </dgm:t>
    </dgm:pt>
    <dgm:pt modelId="{E2978E3F-DB27-4096-91F8-424A3488FB52}" type="parTrans" cxnId="{720922AC-F6E4-404D-9B4B-2D0C3665D86D}">
      <dgm:prSet/>
      <dgm:spPr/>
      <dgm:t>
        <a:bodyPr/>
        <a:lstStyle/>
        <a:p>
          <a:endParaRPr lang="en-US"/>
        </a:p>
      </dgm:t>
    </dgm:pt>
    <dgm:pt modelId="{D784D045-1368-44A1-B95B-E3103163FB21}" type="sibTrans" cxnId="{720922AC-F6E4-404D-9B4B-2D0C3665D86D}">
      <dgm:prSet/>
      <dgm:spPr/>
      <dgm:t>
        <a:bodyPr/>
        <a:lstStyle/>
        <a:p>
          <a:endParaRPr lang="en-US"/>
        </a:p>
      </dgm:t>
    </dgm:pt>
    <dgm:pt modelId="{2AC3237B-F050-4BDE-BFB3-5AA386D7FB4D}">
      <dgm:prSet/>
      <dgm:spPr/>
      <dgm:t>
        <a:bodyPr/>
        <a:lstStyle/>
        <a:p>
          <a:pPr rtl="0"/>
          <a:r>
            <a:rPr lang="en-US" dirty="0" smtClean="0"/>
            <a:t>Weather issues (Insufficient charge in batteries)</a:t>
          </a:r>
          <a:endParaRPr lang="en-US" dirty="0"/>
        </a:p>
      </dgm:t>
    </dgm:pt>
    <dgm:pt modelId="{228E591F-08F3-49A0-8620-6270DFE0808C}" type="parTrans" cxnId="{1D250FDE-9D77-4BEF-A0F6-E7103F59C9BE}">
      <dgm:prSet/>
      <dgm:spPr/>
      <dgm:t>
        <a:bodyPr/>
        <a:lstStyle/>
        <a:p>
          <a:endParaRPr lang="en-US"/>
        </a:p>
      </dgm:t>
    </dgm:pt>
    <dgm:pt modelId="{B0E7C9AA-2128-4DD3-8A90-9C6DCDDF94CA}" type="sibTrans" cxnId="{1D250FDE-9D77-4BEF-A0F6-E7103F59C9BE}">
      <dgm:prSet/>
      <dgm:spPr/>
      <dgm:t>
        <a:bodyPr/>
        <a:lstStyle/>
        <a:p>
          <a:endParaRPr lang="en-US"/>
        </a:p>
      </dgm:t>
    </dgm:pt>
    <dgm:pt modelId="{47076DDA-DC2B-4A42-9C5C-3A899D568A66}">
      <dgm:prSet/>
      <dgm:spPr/>
      <dgm:t>
        <a:bodyPr/>
        <a:lstStyle/>
        <a:p>
          <a:pPr rtl="0"/>
          <a:r>
            <a:rPr lang="en-US" dirty="0" smtClean="0"/>
            <a:t>Diesel Generator - Hybrid system</a:t>
          </a:r>
          <a:endParaRPr lang="en-US" dirty="0"/>
        </a:p>
      </dgm:t>
    </dgm:pt>
    <dgm:pt modelId="{8DE802CE-02A6-40F3-95B7-1A43BFEF3C01}" type="parTrans" cxnId="{61D2D1C4-E6E4-4AEC-B219-4674E4467965}">
      <dgm:prSet/>
      <dgm:spPr/>
      <dgm:t>
        <a:bodyPr/>
        <a:lstStyle/>
        <a:p>
          <a:endParaRPr lang="en-US"/>
        </a:p>
      </dgm:t>
    </dgm:pt>
    <dgm:pt modelId="{1663DCDA-18DC-47EF-BCB8-6563C87398B1}" type="sibTrans" cxnId="{61D2D1C4-E6E4-4AEC-B219-4674E4467965}">
      <dgm:prSet/>
      <dgm:spPr/>
      <dgm:t>
        <a:bodyPr/>
        <a:lstStyle/>
        <a:p>
          <a:endParaRPr lang="en-US"/>
        </a:p>
      </dgm:t>
    </dgm:pt>
    <dgm:pt modelId="{EE4D8DB1-17CB-4195-95AE-BB400407E06B}" type="pres">
      <dgm:prSet presAssocID="{04E0EBE7-675D-4212-BF8F-F53841B98C79}" presName="linear" presStyleCnt="0">
        <dgm:presLayoutVars>
          <dgm:animLvl val="lvl"/>
          <dgm:resizeHandles val="exact"/>
        </dgm:presLayoutVars>
      </dgm:prSet>
      <dgm:spPr/>
      <dgm:t>
        <a:bodyPr/>
        <a:lstStyle/>
        <a:p>
          <a:endParaRPr lang="en-US"/>
        </a:p>
      </dgm:t>
    </dgm:pt>
    <dgm:pt modelId="{74329198-0DFC-4006-8B58-F3CC284F802C}" type="pres">
      <dgm:prSet presAssocID="{82A3AE8F-E949-4EED-9642-3B66D55545F5}" presName="parentText" presStyleLbl="node1" presStyleIdx="0" presStyleCnt="5">
        <dgm:presLayoutVars>
          <dgm:chMax val="0"/>
          <dgm:bulletEnabled val="1"/>
        </dgm:presLayoutVars>
      </dgm:prSet>
      <dgm:spPr/>
      <dgm:t>
        <a:bodyPr/>
        <a:lstStyle/>
        <a:p>
          <a:endParaRPr lang="en-US"/>
        </a:p>
      </dgm:t>
    </dgm:pt>
    <dgm:pt modelId="{B79C94F6-D26F-4EA0-B143-F76A598C35C6}" type="pres">
      <dgm:prSet presAssocID="{82A3AE8F-E949-4EED-9642-3B66D55545F5}" presName="childText" presStyleLbl="revTx" presStyleIdx="0" presStyleCnt="5">
        <dgm:presLayoutVars>
          <dgm:bulletEnabled val="1"/>
        </dgm:presLayoutVars>
      </dgm:prSet>
      <dgm:spPr/>
      <dgm:t>
        <a:bodyPr/>
        <a:lstStyle/>
        <a:p>
          <a:endParaRPr lang="en-US"/>
        </a:p>
      </dgm:t>
    </dgm:pt>
    <dgm:pt modelId="{50B28939-5572-46AD-AD56-0CE88BCCCEB8}" type="pres">
      <dgm:prSet presAssocID="{F28E5BA2-1FA8-4713-B134-5137F546A34E}" presName="parentText" presStyleLbl="node1" presStyleIdx="1" presStyleCnt="5">
        <dgm:presLayoutVars>
          <dgm:chMax val="0"/>
          <dgm:bulletEnabled val="1"/>
        </dgm:presLayoutVars>
      </dgm:prSet>
      <dgm:spPr/>
      <dgm:t>
        <a:bodyPr/>
        <a:lstStyle/>
        <a:p>
          <a:endParaRPr lang="en-US"/>
        </a:p>
      </dgm:t>
    </dgm:pt>
    <dgm:pt modelId="{BC101C6C-4917-4478-8400-69E90EDEE0CC}" type="pres">
      <dgm:prSet presAssocID="{F28E5BA2-1FA8-4713-B134-5137F546A34E}" presName="childText" presStyleLbl="revTx" presStyleIdx="1" presStyleCnt="5">
        <dgm:presLayoutVars>
          <dgm:bulletEnabled val="1"/>
        </dgm:presLayoutVars>
      </dgm:prSet>
      <dgm:spPr/>
      <dgm:t>
        <a:bodyPr/>
        <a:lstStyle/>
        <a:p>
          <a:endParaRPr lang="en-US"/>
        </a:p>
      </dgm:t>
    </dgm:pt>
    <dgm:pt modelId="{B684CF8D-14A2-441E-8E75-BB55D8DDBC96}" type="pres">
      <dgm:prSet presAssocID="{F64CD3AD-90F9-4950-B4C3-43FACEE6D141}" presName="parentText" presStyleLbl="node1" presStyleIdx="2" presStyleCnt="5">
        <dgm:presLayoutVars>
          <dgm:chMax val="0"/>
          <dgm:bulletEnabled val="1"/>
        </dgm:presLayoutVars>
      </dgm:prSet>
      <dgm:spPr/>
      <dgm:t>
        <a:bodyPr/>
        <a:lstStyle/>
        <a:p>
          <a:endParaRPr lang="en-US"/>
        </a:p>
      </dgm:t>
    </dgm:pt>
    <dgm:pt modelId="{F4A80145-3059-43BF-9462-F7EB34BC8C20}" type="pres">
      <dgm:prSet presAssocID="{F64CD3AD-90F9-4950-B4C3-43FACEE6D141}" presName="childText" presStyleLbl="revTx" presStyleIdx="2" presStyleCnt="5">
        <dgm:presLayoutVars>
          <dgm:bulletEnabled val="1"/>
        </dgm:presLayoutVars>
      </dgm:prSet>
      <dgm:spPr/>
      <dgm:t>
        <a:bodyPr/>
        <a:lstStyle/>
        <a:p>
          <a:endParaRPr lang="en-US"/>
        </a:p>
      </dgm:t>
    </dgm:pt>
    <dgm:pt modelId="{CC46F85F-E805-41F3-98F6-F14E19F0DFB0}" type="pres">
      <dgm:prSet presAssocID="{9BD23B2E-7079-49F3-9686-1C9D9F4E6E28}" presName="parentText" presStyleLbl="node1" presStyleIdx="3" presStyleCnt="5">
        <dgm:presLayoutVars>
          <dgm:chMax val="0"/>
          <dgm:bulletEnabled val="1"/>
        </dgm:presLayoutVars>
      </dgm:prSet>
      <dgm:spPr/>
      <dgm:t>
        <a:bodyPr/>
        <a:lstStyle/>
        <a:p>
          <a:endParaRPr lang="en-US"/>
        </a:p>
      </dgm:t>
    </dgm:pt>
    <dgm:pt modelId="{4CC91920-ADA7-4D4D-84A1-2AEAE6EDB1BE}" type="pres">
      <dgm:prSet presAssocID="{9BD23B2E-7079-49F3-9686-1C9D9F4E6E28}" presName="childText" presStyleLbl="revTx" presStyleIdx="3" presStyleCnt="5">
        <dgm:presLayoutVars>
          <dgm:bulletEnabled val="1"/>
        </dgm:presLayoutVars>
      </dgm:prSet>
      <dgm:spPr/>
      <dgm:t>
        <a:bodyPr/>
        <a:lstStyle/>
        <a:p>
          <a:endParaRPr lang="en-US"/>
        </a:p>
      </dgm:t>
    </dgm:pt>
    <dgm:pt modelId="{45A35E1D-A027-4393-AF38-2B213E1010A6}" type="pres">
      <dgm:prSet presAssocID="{2AC3237B-F050-4BDE-BFB3-5AA386D7FB4D}" presName="parentText" presStyleLbl="node1" presStyleIdx="4" presStyleCnt="5">
        <dgm:presLayoutVars>
          <dgm:chMax val="0"/>
          <dgm:bulletEnabled val="1"/>
        </dgm:presLayoutVars>
      </dgm:prSet>
      <dgm:spPr/>
      <dgm:t>
        <a:bodyPr/>
        <a:lstStyle/>
        <a:p>
          <a:endParaRPr lang="en-US"/>
        </a:p>
      </dgm:t>
    </dgm:pt>
    <dgm:pt modelId="{4698C593-110B-403E-9F91-2C0B38398DE1}" type="pres">
      <dgm:prSet presAssocID="{2AC3237B-F050-4BDE-BFB3-5AA386D7FB4D}" presName="childText" presStyleLbl="revTx" presStyleIdx="4" presStyleCnt="5">
        <dgm:presLayoutVars>
          <dgm:bulletEnabled val="1"/>
        </dgm:presLayoutVars>
      </dgm:prSet>
      <dgm:spPr/>
      <dgm:t>
        <a:bodyPr/>
        <a:lstStyle/>
        <a:p>
          <a:endParaRPr lang="en-US"/>
        </a:p>
      </dgm:t>
    </dgm:pt>
  </dgm:ptLst>
  <dgm:cxnLst>
    <dgm:cxn modelId="{9CC76A4F-5E4C-4D98-9396-EF6094E9D739}" type="presOf" srcId="{2AC3237B-F050-4BDE-BFB3-5AA386D7FB4D}" destId="{45A35E1D-A027-4393-AF38-2B213E1010A6}" srcOrd="0" destOrd="0" presId="urn:microsoft.com/office/officeart/2005/8/layout/vList2"/>
    <dgm:cxn modelId="{02D161C6-F2E3-4CA1-8197-E2310F2977C8}" srcId="{04E0EBE7-675D-4212-BF8F-F53841B98C79}" destId="{9BD23B2E-7079-49F3-9686-1C9D9F4E6E28}" srcOrd="3" destOrd="0" parTransId="{60993813-1510-48F0-AFBD-B447244A525B}" sibTransId="{66A37FD1-B4C6-48FB-8BC0-8180CB68AD79}"/>
    <dgm:cxn modelId="{F43EFC83-3030-4AE5-B0CF-5DC39BFD2888}" type="presOf" srcId="{82A3AE8F-E949-4EED-9642-3B66D55545F5}" destId="{74329198-0DFC-4006-8B58-F3CC284F802C}" srcOrd="0" destOrd="0" presId="urn:microsoft.com/office/officeart/2005/8/layout/vList2"/>
    <dgm:cxn modelId="{282D2FDA-B09B-4D5B-B1FC-6DFB436F52C8}" type="presOf" srcId="{47076DDA-DC2B-4A42-9C5C-3A899D568A66}" destId="{4698C593-110B-403E-9F91-2C0B38398DE1}" srcOrd="0" destOrd="0" presId="urn:microsoft.com/office/officeart/2005/8/layout/vList2"/>
    <dgm:cxn modelId="{B1B68428-37D5-4BD9-9280-4BE9D8F94D7E}" type="presOf" srcId="{9BD23B2E-7079-49F3-9686-1C9D9F4E6E28}" destId="{CC46F85F-E805-41F3-98F6-F14E19F0DFB0}" srcOrd="0" destOrd="0" presId="urn:microsoft.com/office/officeart/2005/8/layout/vList2"/>
    <dgm:cxn modelId="{DA97EF3E-754B-47D3-941D-0F6AB611354F}" srcId="{F28E5BA2-1FA8-4713-B134-5137F546A34E}" destId="{7A42FF7D-CA91-4B4F-8ACC-6D627D688675}" srcOrd="0" destOrd="0" parTransId="{74DB1937-A9B7-47B4-86B8-9C66CECB614A}" sibTransId="{533FF552-4CAF-4229-A66A-6371F61D44AF}"/>
    <dgm:cxn modelId="{AC57D33B-F32C-46FF-9C40-E0E3EA744F49}" srcId="{F28E5BA2-1FA8-4713-B134-5137F546A34E}" destId="{BBA6315E-430F-40A5-83E4-05AE5142D4BC}" srcOrd="1" destOrd="0" parTransId="{8E92D769-3D1D-4B68-B0D2-7B256DF874E2}" sibTransId="{8E944972-A82B-4BD1-B10C-F87870A54B4D}"/>
    <dgm:cxn modelId="{42F3E73D-AADA-4998-B5B6-91FFE2801CCC}" type="presOf" srcId="{04E0EBE7-675D-4212-BF8F-F53841B98C79}" destId="{EE4D8DB1-17CB-4195-95AE-BB400407E06B}" srcOrd="0" destOrd="0" presId="urn:microsoft.com/office/officeart/2005/8/layout/vList2"/>
    <dgm:cxn modelId="{E8D49CBD-8E42-4553-B74A-5F15C5120CE4}" srcId="{F64CD3AD-90F9-4950-B4C3-43FACEE6D141}" destId="{0523103C-76FC-4C09-9023-98C96D871198}" srcOrd="0" destOrd="0" parTransId="{45F64BE7-97F3-47E3-B959-FF5A940C3F2E}" sibTransId="{7DFCD95A-5FD7-4CE6-8E8A-9EF4D6FDBB43}"/>
    <dgm:cxn modelId="{55C47592-A7B0-4FBD-8B0F-0261B863D2D6}" srcId="{04E0EBE7-675D-4212-BF8F-F53841B98C79}" destId="{F64CD3AD-90F9-4950-B4C3-43FACEE6D141}" srcOrd="2" destOrd="0" parTransId="{A9C90AD4-5685-4304-920F-80B31174FBDF}" sibTransId="{CC08F7E1-02AB-418E-9A8E-43DF6362D738}"/>
    <dgm:cxn modelId="{A4C1C353-1C63-4B43-84A9-5044DB1B52F6}" type="presOf" srcId="{F28E5BA2-1FA8-4713-B134-5137F546A34E}" destId="{50B28939-5572-46AD-AD56-0CE88BCCCEB8}" srcOrd="0" destOrd="0" presId="urn:microsoft.com/office/officeart/2005/8/layout/vList2"/>
    <dgm:cxn modelId="{4324EE0F-E310-4263-B6CC-90A891F11ADC}" srcId="{82A3AE8F-E949-4EED-9642-3B66D55545F5}" destId="{502B7D9B-1ACA-4B0B-9BAA-44EB4A2AEC96}" srcOrd="1" destOrd="0" parTransId="{A4EFAFBD-6051-4C4D-AEC0-472EC9F13C8A}" sibTransId="{3321B656-CEDA-4F57-BC2A-40FE7DFEF9C3}"/>
    <dgm:cxn modelId="{2C6C4432-257A-4F5B-9579-54C9DA432FF4}" srcId="{9BD23B2E-7079-49F3-9686-1C9D9F4E6E28}" destId="{88C80F91-FEA3-4DED-ABA1-189731F55400}" srcOrd="0" destOrd="0" parTransId="{7AA4B053-27FC-4434-8FD0-9D5E404B6494}" sibTransId="{71A49065-573B-44EA-82EB-5672DE25744D}"/>
    <dgm:cxn modelId="{956BD2D0-261C-4C66-98D4-105DB3A9C8E9}" type="presOf" srcId="{88C80F91-FEA3-4DED-ABA1-189731F55400}" destId="{4CC91920-ADA7-4D4D-84A1-2AEAE6EDB1BE}" srcOrd="0" destOrd="0" presId="urn:microsoft.com/office/officeart/2005/8/layout/vList2"/>
    <dgm:cxn modelId="{66774917-5C0C-48BA-B72D-0FD2351C37EE}" type="presOf" srcId="{0523103C-76FC-4C09-9023-98C96D871198}" destId="{F4A80145-3059-43BF-9462-F7EB34BC8C20}" srcOrd="0" destOrd="0" presId="urn:microsoft.com/office/officeart/2005/8/layout/vList2"/>
    <dgm:cxn modelId="{96DC7760-EA57-4595-B400-C902F8462020}" type="presOf" srcId="{F64CD3AD-90F9-4950-B4C3-43FACEE6D141}" destId="{B684CF8D-14A2-441E-8E75-BB55D8DDBC96}" srcOrd="0" destOrd="0" presId="urn:microsoft.com/office/officeart/2005/8/layout/vList2"/>
    <dgm:cxn modelId="{798EBB60-E863-491B-9072-09D9A57CDDC1}" type="presOf" srcId="{DB2C9361-6645-4761-A0CD-6ED58E0305BC}" destId="{B79C94F6-D26F-4EA0-B143-F76A598C35C6}" srcOrd="0" destOrd="0" presId="urn:microsoft.com/office/officeart/2005/8/layout/vList2"/>
    <dgm:cxn modelId="{5DE92DCD-A377-49BE-9D44-9401B5122B45}" type="presOf" srcId="{7A42FF7D-CA91-4B4F-8ACC-6D627D688675}" destId="{BC101C6C-4917-4478-8400-69E90EDEE0CC}" srcOrd="0" destOrd="0" presId="urn:microsoft.com/office/officeart/2005/8/layout/vList2"/>
    <dgm:cxn modelId="{BC233B64-3055-4A02-B336-2CA4D7261CCE}" srcId="{04E0EBE7-675D-4212-BF8F-F53841B98C79}" destId="{82A3AE8F-E949-4EED-9642-3B66D55545F5}" srcOrd="0" destOrd="0" parTransId="{B2B4C60A-A0C8-4521-A5CB-3FA0D55E97E3}" sibTransId="{D3323A66-870C-4493-AA3F-37C38F462999}"/>
    <dgm:cxn modelId="{1D250FDE-9D77-4BEF-A0F6-E7103F59C9BE}" srcId="{04E0EBE7-675D-4212-BF8F-F53841B98C79}" destId="{2AC3237B-F050-4BDE-BFB3-5AA386D7FB4D}" srcOrd="4" destOrd="0" parTransId="{228E591F-08F3-49A0-8620-6270DFE0808C}" sibTransId="{B0E7C9AA-2128-4DD3-8A90-9C6DCDDF94CA}"/>
    <dgm:cxn modelId="{2CBC0FB5-5F5F-4B4D-9043-A49517DE82D5}" type="presOf" srcId="{502B7D9B-1ACA-4B0B-9BAA-44EB4A2AEC96}" destId="{B79C94F6-D26F-4EA0-B143-F76A598C35C6}" srcOrd="0" destOrd="1" presId="urn:microsoft.com/office/officeart/2005/8/layout/vList2"/>
    <dgm:cxn modelId="{61D2D1C4-E6E4-4AEC-B219-4674E4467965}" srcId="{2AC3237B-F050-4BDE-BFB3-5AA386D7FB4D}" destId="{47076DDA-DC2B-4A42-9C5C-3A899D568A66}" srcOrd="0" destOrd="0" parTransId="{8DE802CE-02A6-40F3-95B7-1A43BFEF3C01}" sibTransId="{1663DCDA-18DC-47EF-BCB8-6563C87398B1}"/>
    <dgm:cxn modelId="{BA60B52A-EB83-4D15-8CED-A258BEBB960D}" type="presOf" srcId="{BBA6315E-430F-40A5-83E4-05AE5142D4BC}" destId="{BC101C6C-4917-4478-8400-69E90EDEE0CC}" srcOrd="0" destOrd="1" presId="urn:microsoft.com/office/officeart/2005/8/layout/vList2"/>
    <dgm:cxn modelId="{3137FCD5-9587-478B-8C51-1BAD285FC990}" srcId="{04E0EBE7-675D-4212-BF8F-F53841B98C79}" destId="{F28E5BA2-1FA8-4713-B134-5137F546A34E}" srcOrd="1" destOrd="0" parTransId="{3D9CCEE6-7BCF-4418-B377-E1625A3BEDBB}" sibTransId="{D2CE325B-61AB-41DD-B68D-8FE8524EB6AB}"/>
    <dgm:cxn modelId="{600D6DFD-0743-4225-8D60-03664D8DD4E5}" type="presOf" srcId="{BA7B4F52-6546-4117-AFF6-6C7BC689DCBC}" destId="{4CC91920-ADA7-4D4D-84A1-2AEAE6EDB1BE}" srcOrd="0" destOrd="1" presId="urn:microsoft.com/office/officeart/2005/8/layout/vList2"/>
    <dgm:cxn modelId="{720922AC-F6E4-404D-9B4B-2D0C3665D86D}" srcId="{9BD23B2E-7079-49F3-9686-1C9D9F4E6E28}" destId="{BA7B4F52-6546-4117-AFF6-6C7BC689DCBC}" srcOrd="1" destOrd="0" parTransId="{E2978E3F-DB27-4096-91F8-424A3488FB52}" sibTransId="{D784D045-1368-44A1-B95B-E3103163FB21}"/>
    <dgm:cxn modelId="{F98AB17D-988B-48F5-98C4-053AFD6F3941}" srcId="{82A3AE8F-E949-4EED-9642-3B66D55545F5}" destId="{DB2C9361-6645-4761-A0CD-6ED58E0305BC}" srcOrd="0" destOrd="0" parTransId="{4E12401B-C8B0-4FCF-ABAD-6869182F96C1}" sibTransId="{218DED29-3720-4E40-844E-B52B07D4C51A}"/>
    <dgm:cxn modelId="{69FED843-B505-47FE-B43F-3D5D5ECF7895}" type="presParOf" srcId="{EE4D8DB1-17CB-4195-95AE-BB400407E06B}" destId="{74329198-0DFC-4006-8B58-F3CC284F802C}" srcOrd="0" destOrd="0" presId="urn:microsoft.com/office/officeart/2005/8/layout/vList2"/>
    <dgm:cxn modelId="{E7976454-9493-4A57-8B34-4DDFD4BCC537}" type="presParOf" srcId="{EE4D8DB1-17CB-4195-95AE-BB400407E06B}" destId="{B79C94F6-D26F-4EA0-B143-F76A598C35C6}" srcOrd="1" destOrd="0" presId="urn:microsoft.com/office/officeart/2005/8/layout/vList2"/>
    <dgm:cxn modelId="{E1C58ABB-B208-478D-8757-4AB4AEE29254}" type="presParOf" srcId="{EE4D8DB1-17CB-4195-95AE-BB400407E06B}" destId="{50B28939-5572-46AD-AD56-0CE88BCCCEB8}" srcOrd="2" destOrd="0" presId="urn:microsoft.com/office/officeart/2005/8/layout/vList2"/>
    <dgm:cxn modelId="{380427C3-5D34-4E0F-AC6F-C2FBE3693C87}" type="presParOf" srcId="{EE4D8DB1-17CB-4195-95AE-BB400407E06B}" destId="{BC101C6C-4917-4478-8400-69E90EDEE0CC}" srcOrd="3" destOrd="0" presId="urn:microsoft.com/office/officeart/2005/8/layout/vList2"/>
    <dgm:cxn modelId="{61AF4EE2-D94A-49F1-A3B3-5B81666384B6}" type="presParOf" srcId="{EE4D8DB1-17CB-4195-95AE-BB400407E06B}" destId="{B684CF8D-14A2-441E-8E75-BB55D8DDBC96}" srcOrd="4" destOrd="0" presId="urn:microsoft.com/office/officeart/2005/8/layout/vList2"/>
    <dgm:cxn modelId="{469532A2-8E27-4779-8F06-D4600E3F5432}" type="presParOf" srcId="{EE4D8DB1-17CB-4195-95AE-BB400407E06B}" destId="{F4A80145-3059-43BF-9462-F7EB34BC8C20}" srcOrd="5" destOrd="0" presId="urn:microsoft.com/office/officeart/2005/8/layout/vList2"/>
    <dgm:cxn modelId="{662C2EB9-CA4F-4487-B7DC-48FA67E15182}" type="presParOf" srcId="{EE4D8DB1-17CB-4195-95AE-BB400407E06B}" destId="{CC46F85F-E805-41F3-98F6-F14E19F0DFB0}" srcOrd="6" destOrd="0" presId="urn:microsoft.com/office/officeart/2005/8/layout/vList2"/>
    <dgm:cxn modelId="{92979CF0-2666-4BA9-A0D2-78D6959F2A66}" type="presParOf" srcId="{EE4D8DB1-17CB-4195-95AE-BB400407E06B}" destId="{4CC91920-ADA7-4D4D-84A1-2AEAE6EDB1BE}" srcOrd="7" destOrd="0" presId="urn:microsoft.com/office/officeart/2005/8/layout/vList2"/>
    <dgm:cxn modelId="{C8BF7AC3-307C-4B18-85F5-5F8251EDE8E9}" type="presParOf" srcId="{EE4D8DB1-17CB-4195-95AE-BB400407E06B}" destId="{45A35E1D-A027-4393-AF38-2B213E1010A6}" srcOrd="8" destOrd="0" presId="urn:microsoft.com/office/officeart/2005/8/layout/vList2"/>
    <dgm:cxn modelId="{5A330232-A525-466E-A055-38D6EB7C2002}" type="presParOf" srcId="{EE4D8DB1-17CB-4195-95AE-BB400407E06B}" destId="{4698C593-110B-403E-9F91-2C0B38398DE1}" srcOrd="9" destOrd="0" presId="urn:microsoft.com/office/officeart/2005/8/layout/vList2"/>
  </dgm:cxnLst>
  <dgm:bg/>
  <dgm:whole/>
</dgm:dataModel>
</file>

<file path=ppt/diagrams/data8.xml><?xml version="1.0" encoding="utf-8"?>
<dgm:dataModel xmlns:dgm="http://schemas.openxmlformats.org/drawingml/2006/diagram" xmlns:a="http://schemas.openxmlformats.org/drawingml/2006/main">
  <dgm:ptLst>
    <dgm:pt modelId="{3F71937A-26FA-41C4-A397-EC973FD400A8}"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en-US"/>
        </a:p>
      </dgm:t>
    </dgm:pt>
    <dgm:pt modelId="{80E7B4F9-37E9-464F-85BF-0DB0C7CACF19}">
      <dgm:prSet/>
      <dgm:spPr/>
      <dgm:t>
        <a:bodyPr/>
        <a:lstStyle/>
        <a:p>
          <a:pPr rtl="0"/>
          <a:r>
            <a:rPr lang="en-US" i="0" dirty="0" smtClean="0"/>
            <a:t>Rural Users</a:t>
          </a:r>
          <a:endParaRPr lang="en-US" i="0" dirty="0"/>
        </a:p>
      </dgm:t>
    </dgm:pt>
    <dgm:pt modelId="{A0914F18-A494-497A-8BFE-8C2D2951FF27}" type="parTrans" cxnId="{08964253-B951-47D7-9E72-8B2C67B283F1}">
      <dgm:prSet/>
      <dgm:spPr/>
      <dgm:t>
        <a:bodyPr/>
        <a:lstStyle/>
        <a:p>
          <a:endParaRPr lang="en-US"/>
        </a:p>
      </dgm:t>
    </dgm:pt>
    <dgm:pt modelId="{941C64A1-5B84-458E-8EF6-9838F20CD757}" type="sibTrans" cxnId="{08964253-B951-47D7-9E72-8B2C67B283F1}">
      <dgm:prSet/>
      <dgm:spPr/>
      <dgm:t>
        <a:bodyPr/>
        <a:lstStyle/>
        <a:p>
          <a:endParaRPr lang="en-US"/>
        </a:p>
      </dgm:t>
    </dgm:pt>
    <dgm:pt modelId="{416731C5-BE00-4937-9A75-ECB2C892CAE6}">
      <dgm:prSet/>
      <dgm:spPr/>
      <dgm:t>
        <a:bodyPr/>
        <a:lstStyle/>
        <a:p>
          <a:pPr rtl="0"/>
          <a:r>
            <a:rPr lang="en-US" i="0" dirty="0" smtClean="0"/>
            <a:t>GHG emission reduction : </a:t>
          </a:r>
          <a:r>
            <a:rPr lang="en-US" i="0" dirty="0" smtClean="0"/>
            <a:t>8,000 </a:t>
          </a:r>
          <a:r>
            <a:rPr lang="en-US" i="0" dirty="0" err="1" smtClean="0"/>
            <a:t>ltrs</a:t>
          </a:r>
          <a:r>
            <a:rPr lang="en-US" i="0" dirty="0" smtClean="0"/>
            <a:t> </a:t>
          </a:r>
          <a:r>
            <a:rPr lang="en-US" i="0" dirty="0" smtClean="0"/>
            <a:t>of kerosene</a:t>
          </a:r>
          <a:endParaRPr lang="en-US" i="0" dirty="0"/>
        </a:p>
      </dgm:t>
    </dgm:pt>
    <dgm:pt modelId="{919DF2F3-7F40-490C-BE54-BED061D2021A}" type="parTrans" cxnId="{F9F9AA46-466C-4E70-B4FB-20F75C9BB985}">
      <dgm:prSet/>
      <dgm:spPr/>
      <dgm:t>
        <a:bodyPr/>
        <a:lstStyle/>
        <a:p>
          <a:endParaRPr lang="en-US"/>
        </a:p>
      </dgm:t>
    </dgm:pt>
    <dgm:pt modelId="{A0EDC470-51A7-4B2B-983B-68C6F6F97C3B}" type="sibTrans" cxnId="{F9F9AA46-466C-4E70-B4FB-20F75C9BB985}">
      <dgm:prSet/>
      <dgm:spPr/>
      <dgm:t>
        <a:bodyPr/>
        <a:lstStyle/>
        <a:p>
          <a:endParaRPr lang="en-US"/>
        </a:p>
      </dgm:t>
    </dgm:pt>
    <dgm:pt modelId="{CCAED44D-CACD-4426-9AA1-5B3CBF23F085}">
      <dgm:prSet/>
      <dgm:spPr/>
      <dgm:t>
        <a:bodyPr/>
        <a:lstStyle/>
        <a:p>
          <a:pPr rtl="0"/>
          <a:r>
            <a:rPr lang="en-US" i="0" dirty="0" smtClean="0"/>
            <a:t>Livelihood opportunity</a:t>
          </a:r>
          <a:endParaRPr lang="en-US" i="0" dirty="0"/>
        </a:p>
      </dgm:t>
    </dgm:pt>
    <dgm:pt modelId="{B65753C0-8BCF-458A-BAFA-57D171E58674}" type="parTrans" cxnId="{EFC1C656-28FC-4AC7-8352-4B3594F52ECB}">
      <dgm:prSet/>
      <dgm:spPr/>
      <dgm:t>
        <a:bodyPr/>
        <a:lstStyle/>
        <a:p>
          <a:endParaRPr lang="en-US"/>
        </a:p>
      </dgm:t>
    </dgm:pt>
    <dgm:pt modelId="{573B1D92-D015-42B5-B993-0773B0319A3C}" type="sibTrans" cxnId="{EFC1C656-28FC-4AC7-8352-4B3594F52ECB}">
      <dgm:prSet/>
      <dgm:spPr/>
      <dgm:t>
        <a:bodyPr/>
        <a:lstStyle/>
        <a:p>
          <a:endParaRPr lang="en-US"/>
        </a:p>
      </dgm:t>
    </dgm:pt>
    <dgm:pt modelId="{E8684637-0EFE-480C-8C25-4A4F729E3CCA}">
      <dgm:prSet/>
      <dgm:spPr/>
      <dgm:t>
        <a:bodyPr/>
        <a:lstStyle/>
        <a:p>
          <a:pPr rtl="0"/>
          <a:r>
            <a:rPr lang="en-US" i="0" dirty="0" smtClean="0"/>
            <a:t>Building capacity and giving employment locally</a:t>
          </a:r>
          <a:endParaRPr lang="en-US" i="0" dirty="0"/>
        </a:p>
      </dgm:t>
    </dgm:pt>
    <dgm:pt modelId="{7DCF6D21-9210-4A88-B9C4-B299983E40E1}" type="parTrans" cxnId="{D5D9BDA5-2633-448E-86E5-33FB06397C63}">
      <dgm:prSet/>
      <dgm:spPr/>
      <dgm:t>
        <a:bodyPr/>
        <a:lstStyle/>
        <a:p>
          <a:endParaRPr lang="en-US"/>
        </a:p>
      </dgm:t>
    </dgm:pt>
    <dgm:pt modelId="{CE4D1609-581B-4605-BBE2-12C68F766E26}" type="sibTrans" cxnId="{D5D9BDA5-2633-448E-86E5-33FB06397C63}">
      <dgm:prSet/>
      <dgm:spPr/>
      <dgm:t>
        <a:bodyPr/>
        <a:lstStyle/>
        <a:p>
          <a:endParaRPr lang="en-US"/>
        </a:p>
      </dgm:t>
    </dgm:pt>
    <dgm:pt modelId="{8A5D7B5A-A510-4647-9D15-EBABA77D13D6}">
      <dgm:prSet/>
      <dgm:spPr/>
      <dgm:t>
        <a:bodyPr/>
        <a:lstStyle/>
        <a:p>
          <a:pPr rtl="0"/>
          <a:r>
            <a:rPr lang="en-US" i="0" dirty="0" smtClean="0"/>
            <a:t>New livelihood opportunities</a:t>
          </a:r>
          <a:endParaRPr lang="en-US" i="0" dirty="0"/>
        </a:p>
      </dgm:t>
    </dgm:pt>
    <dgm:pt modelId="{6858CD8C-394E-444B-9FA4-312736585BD6}" type="parTrans" cxnId="{88D9F172-1A77-4585-AACB-091FAB0F1D34}">
      <dgm:prSet/>
      <dgm:spPr/>
      <dgm:t>
        <a:bodyPr/>
        <a:lstStyle/>
        <a:p>
          <a:endParaRPr lang="en-US"/>
        </a:p>
      </dgm:t>
    </dgm:pt>
    <dgm:pt modelId="{CC489414-26C3-4EFB-B2A9-6E33C9298C2E}" type="sibTrans" cxnId="{88D9F172-1A77-4585-AACB-091FAB0F1D34}">
      <dgm:prSet/>
      <dgm:spPr/>
      <dgm:t>
        <a:bodyPr/>
        <a:lstStyle/>
        <a:p>
          <a:endParaRPr lang="en-US"/>
        </a:p>
      </dgm:t>
    </dgm:pt>
    <dgm:pt modelId="{BAEF2BEA-8726-4D35-A130-6A63C22FA576}">
      <dgm:prSet/>
      <dgm:spPr/>
      <dgm:t>
        <a:bodyPr/>
        <a:lstStyle/>
        <a:p>
          <a:pPr rtl="0"/>
          <a:r>
            <a:rPr lang="en-US" i="0" dirty="0" smtClean="0"/>
            <a:t>Cash saving : </a:t>
          </a:r>
          <a:r>
            <a:rPr lang="en-US" dirty="0" smtClean="0"/>
            <a:t>₹</a:t>
          </a:r>
          <a:r>
            <a:rPr lang="en-US" i="0" dirty="0" smtClean="0"/>
            <a:t>400 - 600/year </a:t>
          </a:r>
          <a:r>
            <a:rPr lang="en-US" i="0" dirty="0" smtClean="0"/>
            <a:t>($10 /year) </a:t>
          </a:r>
          <a:endParaRPr lang="en-US" i="0" dirty="0"/>
        </a:p>
      </dgm:t>
    </dgm:pt>
    <dgm:pt modelId="{D6303062-BAAB-4688-AFEB-016153FFC179}" type="parTrans" cxnId="{0334D57D-3F68-4FE0-90B2-B7265964C0DF}">
      <dgm:prSet/>
      <dgm:spPr/>
    </dgm:pt>
    <dgm:pt modelId="{40C46840-060E-4EE7-ABAB-1CCA0B0F3B24}" type="sibTrans" cxnId="{0334D57D-3F68-4FE0-90B2-B7265964C0DF}">
      <dgm:prSet/>
      <dgm:spPr/>
    </dgm:pt>
    <dgm:pt modelId="{EC8A903F-4CFC-41F4-8ABE-7EC3A3EE06B1}">
      <dgm:prSet/>
      <dgm:spPr/>
      <dgm:t>
        <a:bodyPr/>
        <a:lstStyle/>
        <a:p>
          <a:pPr rtl="0"/>
          <a:r>
            <a:rPr lang="en-US" i="0" dirty="0" smtClean="0"/>
            <a:t>Clean, reliable &amp; affordable power</a:t>
          </a:r>
          <a:endParaRPr lang="en-US" i="0" dirty="0"/>
        </a:p>
      </dgm:t>
    </dgm:pt>
    <dgm:pt modelId="{C1390EDF-B3A6-4B87-817F-A445EBA1861D}" type="parTrans" cxnId="{A936B727-5512-4032-89C4-87B8EFEA4F81}">
      <dgm:prSet/>
      <dgm:spPr/>
    </dgm:pt>
    <dgm:pt modelId="{B911ECF8-AF0D-4EFA-838E-88C756B08036}" type="sibTrans" cxnId="{A936B727-5512-4032-89C4-87B8EFEA4F81}">
      <dgm:prSet/>
      <dgm:spPr/>
    </dgm:pt>
    <dgm:pt modelId="{6DD65276-D6DA-4DBC-9866-B184064AB994}">
      <dgm:prSet/>
      <dgm:spPr/>
      <dgm:t>
        <a:bodyPr/>
        <a:lstStyle/>
        <a:p>
          <a:pPr rtl="0"/>
          <a:r>
            <a:rPr lang="en-US" i="0" dirty="0" smtClean="0"/>
            <a:t>Environment &amp; Health</a:t>
          </a:r>
          <a:endParaRPr lang="en-US" i="0" dirty="0"/>
        </a:p>
      </dgm:t>
    </dgm:pt>
    <dgm:pt modelId="{0660A491-CA3F-44F8-88B4-54F6EB01954A}" type="parTrans" cxnId="{86C758AF-02EA-4BA3-ABF6-EE024BD5F1A1}">
      <dgm:prSet/>
      <dgm:spPr/>
    </dgm:pt>
    <dgm:pt modelId="{A7D903EC-AA5F-44D5-8BDE-6DA87E3150DF}" type="sibTrans" cxnId="{86C758AF-02EA-4BA3-ABF6-EE024BD5F1A1}">
      <dgm:prSet/>
      <dgm:spPr/>
    </dgm:pt>
    <dgm:pt modelId="{36AC1805-F247-40BA-8061-8997BC8F927F}">
      <dgm:prSet/>
      <dgm:spPr/>
      <dgm:t>
        <a:bodyPr/>
        <a:lstStyle/>
        <a:p>
          <a:pPr rtl="0"/>
          <a:r>
            <a:rPr lang="en-US" i="0" dirty="0" smtClean="0"/>
            <a:t>Reduced indoor air pollution</a:t>
          </a:r>
          <a:endParaRPr lang="en-US" i="0" dirty="0"/>
        </a:p>
      </dgm:t>
    </dgm:pt>
    <dgm:pt modelId="{61E353ED-3693-42B1-B74E-70835EA222F9}" type="parTrans" cxnId="{0EB6FF37-AA0E-4FBC-AEC2-860BE5873C78}">
      <dgm:prSet/>
      <dgm:spPr/>
    </dgm:pt>
    <dgm:pt modelId="{0C91F08B-E6B9-4FC9-A083-F50AAC6EFA9F}" type="sibTrans" cxnId="{0EB6FF37-AA0E-4FBC-AEC2-860BE5873C78}">
      <dgm:prSet/>
      <dgm:spPr/>
    </dgm:pt>
    <dgm:pt modelId="{BD9F302A-8526-4800-B16B-072649991415}">
      <dgm:prSet/>
      <dgm:spPr/>
      <dgm:t>
        <a:bodyPr/>
        <a:lstStyle/>
        <a:p>
          <a:pPr rtl="0"/>
          <a:r>
            <a:rPr lang="en-US" i="0" dirty="0" smtClean="0"/>
            <a:t>Developer</a:t>
          </a:r>
          <a:endParaRPr lang="en-US" i="0" dirty="0"/>
        </a:p>
      </dgm:t>
    </dgm:pt>
    <dgm:pt modelId="{102B85C2-FB59-4102-8E50-7ADB78D57099}" type="parTrans" cxnId="{7FAF0350-9E3D-4106-B6E1-3B845D1B35A6}">
      <dgm:prSet/>
      <dgm:spPr/>
    </dgm:pt>
    <dgm:pt modelId="{8A7E51AE-09F9-4F9E-96E2-33680D2781F7}" type="sibTrans" cxnId="{7FAF0350-9E3D-4106-B6E1-3B845D1B35A6}">
      <dgm:prSet/>
      <dgm:spPr/>
    </dgm:pt>
    <dgm:pt modelId="{1F96EF26-F2C9-4E46-AAC2-597F8273FA8A}">
      <dgm:prSet/>
      <dgm:spPr/>
      <dgm:t>
        <a:bodyPr/>
        <a:lstStyle/>
        <a:p>
          <a:pPr rtl="0"/>
          <a:r>
            <a:rPr lang="en-US" i="0" dirty="0" smtClean="0"/>
            <a:t>Fast implementation &amp; quicker ROI</a:t>
          </a:r>
          <a:endParaRPr lang="en-US" i="0" dirty="0"/>
        </a:p>
      </dgm:t>
    </dgm:pt>
    <dgm:pt modelId="{598CBCF5-7EE7-44FF-971B-915A60E03B4C}" type="parTrans" cxnId="{BC462677-AED1-4C3D-83A6-BF349D7B0A6E}">
      <dgm:prSet/>
      <dgm:spPr/>
    </dgm:pt>
    <dgm:pt modelId="{4C2F0540-361C-4D6B-8F3E-51E5C91FDF7E}" type="sibTrans" cxnId="{BC462677-AED1-4C3D-83A6-BF349D7B0A6E}">
      <dgm:prSet/>
      <dgm:spPr/>
    </dgm:pt>
    <dgm:pt modelId="{A8BD83FF-D266-428C-B682-864A4157891B}">
      <dgm:prSet/>
      <dgm:spPr/>
      <dgm:t>
        <a:bodyPr/>
        <a:lstStyle/>
        <a:p>
          <a:pPr rtl="0"/>
          <a:r>
            <a:rPr lang="en-US" i="0" dirty="0" smtClean="0"/>
            <a:t>Easier replication </a:t>
          </a:r>
          <a:endParaRPr lang="en-US" i="0" dirty="0"/>
        </a:p>
      </dgm:t>
    </dgm:pt>
    <dgm:pt modelId="{44F3E8CA-D8C1-4D29-A046-23421F61DC87}" type="parTrans" cxnId="{7E2715F0-90EF-40E5-9CD9-518A2D5EE6C6}">
      <dgm:prSet/>
      <dgm:spPr/>
    </dgm:pt>
    <dgm:pt modelId="{27CEF222-3087-4A33-B63E-75DCCBD4B97D}" type="sibTrans" cxnId="{7E2715F0-90EF-40E5-9CD9-518A2D5EE6C6}">
      <dgm:prSet/>
      <dgm:spPr/>
    </dgm:pt>
    <dgm:pt modelId="{2CB904E4-AAFC-4B1F-ABE1-342ACE196179}" type="pres">
      <dgm:prSet presAssocID="{3F71937A-26FA-41C4-A397-EC973FD400A8}" presName="linear" presStyleCnt="0">
        <dgm:presLayoutVars>
          <dgm:animLvl val="lvl"/>
          <dgm:resizeHandles val="exact"/>
        </dgm:presLayoutVars>
      </dgm:prSet>
      <dgm:spPr/>
      <dgm:t>
        <a:bodyPr/>
        <a:lstStyle/>
        <a:p>
          <a:endParaRPr lang="en-US"/>
        </a:p>
      </dgm:t>
    </dgm:pt>
    <dgm:pt modelId="{D3F29659-B0C9-4A38-BF27-7F365AE51634}" type="pres">
      <dgm:prSet presAssocID="{80E7B4F9-37E9-464F-85BF-0DB0C7CACF19}" presName="parentText" presStyleLbl="node1" presStyleIdx="0" presStyleCnt="4">
        <dgm:presLayoutVars>
          <dgm:chMax val="0"/>
          <dgm:bulletEnabled val="1"/>
        </dgm:presLayoutVars>
      </dgm:prSet>
      <dgm:spPr/>
      <dgm:t>
        <a:bodyPr/>
        <a:lstStyle/>
        <a:p>
          <a:endParaRPr lang="en-US"/>
        </a:p>
      </dgm:t>
    </dgm:pt>
    <dgm:pt modelId="{F2FB2542-EF1E-452D-8933-5CF4E78F9852}" type="pres">
      <dgm:prSet presAssocID="{80E7B4F9-37E9-464F-85BF-0DB0C7CACF19}" presName="childText" presStyleLbl="revTx" presStyleIdx="0" presStyleCnt="4">
        <dgm:presLayoutVars>
          <dgm:bulletEnabled val="1"/>
        </dgm:presLayoutVars>
      </dgm:prSet>
      <dgm:spPr/>
      <dgm:t>
        <a:bodyPr/>
        <a:lstStyle/>
        <a:p>
          <a:endParaRPr lang="en-US"/>
        </a:p>
      </dgm:t>
    </dgm:pt>
    <dgm:pt modelId="{4562CC71-F720-40D6-8AC9-720EB8775225}" type="pres">
      <dgm:prSet presAssocID="{6DD65276-D6DA-4DBC-9866-B184064AB994}" presName="parentText" presStyleLbl="node1" presStyleIdx="1" presStyleCnt="4">
        <dgm:presLayoutVars>
          <dgm:chMax val="0"/>
          <dgm:bulletEnabled val="1"/>
        </dgm:presLayoutVars>
      </dgm:prSet>
      <dgm:spPr/>
      <dgm:t>
        <a:bodyPr/>
        <a:lstStyle/>
        <a:p>
          <a:endParaRPr lang="en-US"/>
        </a:p>
      </dgm:t>
    </dgm:pt>
    <dgm:pt modelId="{1BB98B89-9F6F-4145-856E-F0C42F1CCA59}" type="pres">
      <dgm:prSet presAssocID="{6DD65276-D6DA-4DBC-9866-B184064AB994}" presName="childText" presStyleLbl="revTx" presStyleIdx="1" presStyleCnt="4">
        <dgm:presLayoutVars>
          <dgm:bulletEnabled val="1"/>
        </dgm:presLayoutVars>
      </dgm:prSet>
      <dgm:spPr/>
      <dgm:t>
        <a:bodyPr/>
        <a:lstStyle/>
        <a:p>
          <a:endParaRPr lang="en-US"/>
        </a:p>
      </dgm:t>
    </dgm:pt>
    <dgm:pt modelId="{2D01FBC9-5612-45DB-93FE-0FB140A1B72B}" type="pres">
      <dgm:prSet presAssocID="{CCAED44D-CACD-4426-9AA1-5B3CBF23F085}" presName="parentText" presStyleLbl="node1" presStyleIdx="2" presStyleCnt="4">
        <dgm:presLayoutVars>
          <dgm:chMax val="0"/>
          <dgm:bulletEnabled val="1"/>
        </dgm:presLayoutVars>
      </dgm:prSet>
      <dgm:spPr/>
      <dgm:t>
        <a:bodyPr/>
        <a:lstStyle/>
        <a:p>
          <a:endParaRPr lang="en-US"/>
        </a:p>
      </dgm:t>
    </dgm:pt>
    <dgm:pt modelId="{48110C83-D0EA-4A0F-B559-DDB2853AEC8B}" type="pres">
      <dgm:prSet presAssocID="{CCAED44D-CACD-4426-9AA1-5B3CBF23F085}" presName="childText" presStyleLbl="revTx" presStyleIdx="2" presStyleCnt="4">
        <dgm:presLayoutVars>
          <dgm:bulletEnabled val="1"/>
        </dgm:presLayoutVars>
      </dgm:prSet>
      <dgm:spPr/>
      <dgm:t>
        <a:bodyPr/>
        <a:lstStyle/>
        <a:p>
          <a:endParaRPr lang="en-US"/>
        </a:p>
      </dgm:t>
    </dgm:pt>
    <dgm:pt modelId="{881DDE15-C2FB-44EA-BCB5-9AAFFB6BD74B}" type="pres">
      <dgm:prSet presAssocID="{BD9F302A-8526-4800-B16B-072649991415}" presName="parentText" presStyleLbl="node1" presStyleIdx="3" presStyleCnt="4">
        <dgm:presLayoutVars>
          <dgm:chMax val="0"/>
          <dgm:bulletEnabled val="1"/>
        </dgm:presLayoutVars>
      </dgm:prSet>
      <dgm:spPr/>
      <dgm:t>
        <a:bodyPr/>
        <a:lstStyle/>
        <a:p>
          <a:endParaRPr lang="en-US"/>
        </a:p>
      </dgm:t>
    </dgm:pt>
    <dgm:pt modelId="{3E898101-F9A1-4E8A-A433-5EA3A5A40753}" type="pres">
      <dgm:prSet presAssocID="{BD9F302A-8526-4800-B16B-072649991415}" presName="childText" presStyleLbl="revTx" presStyleIdx="3" presStyleCnt="4">
        <dgm:presLayoutVars>
          <dgm:bulletEnabled val="1"/>
        </dgm:presLayoutVars>
      </dgm:prSet>
      <dgm:spPr/>
      <dgm:t>
        <a:bodyPr/>
        <a:lstStyle/>
        <a:p>
          <a:endParaRPr lang="en-US"/>
        </a:p>
      </dgm:t>
    </dgm:pt>
  </dgm:ptLst>
  <dgm:cxnLst>
    <dgm:cxn modelId="{0334D57D-3F68-4FE0-90B2-B7265964C0DF}" srcId="{80E7B4F9-37E9-464F-85BF-0DB0C7CACF19}" destId="{BAEF2BEA-8726-4D35-A130-6A63C22FA576}" srcOrd="0" destOrd="0" parTransId="{D6303062-BAAB-4688-AFEB-016153FFC179}" sibTransId="{40C46840-060E-4EE7-ABAB-1CCA0B0F3B24}"/>
    <dgm:cxn modelId="{F10EFD05-18A2-4D51-8827-F42B6EB2AF27}" type="presOf" srcId="{BD9F302A-8526-4800-B16B-072649991415}" destId="{881DDE15-C2FB-44EA-BCB5-9AAFFB6BD74B}" srcOrd="0" destOrd="0" presId="urn:microsoft.com/office/officeart/2005/8/layout/vList2"/>
    <dgm:cxn modelId="{7FAF0350-9E3D-4106-B6E1-3B845D1B35A6}" srcId="{3F71937A-26FA-41C4-A397-EC973FD400A8}" destId="{BD9F302A-8526-4800-B16B-072649991415}" srcOrd="3" destOrd="0" parTransId="{102B85C2-FB59-4102-8E50-7ADB78D57099}" sibTransId="{8A7E51AE-09F9-4F9E-96E2-33680D2781F7}"/>
    <dgm:cxn modelId="{1B7CB885-2631-477C-9913-B5720BAFA083}" type="presOf" srcId="{CCAED44D-CACD-4426-9AA1-5B3CBF23F085}" destId="{2D01FBC9-5612-45DB-93FE-0FB140A1B72B}" srcOrd="0" destOrd="0" presId="urn:microsoft.com/office/officeart/2005/8/layout/vList2"/>
    <dgm:cxn modelId="{FEFAFBF6-74C7-4CDD-AB95-9D9D85C24672}" type="presOf" srcId="{3F71937A-26FA-41C4-A397-EC973FD400A8}" destId="{2CB904E4-AAFC-4B1F-ABE1-342ACE196179}" srcOrd="0" destOrd="0" presId="urn:microsoft.com/office/officeart/2005/8/layout/vList2"/>
    <dgm:cxn modelId="{08964253-B951-47D7-9E72-8B2C67B283F1}" srcId="{3F71937A-26FA-41C4-A397-EC973FD400A8}" destId="{80E7B4F9-37E9-464F-85BF-0DB0C7CACF19}" srcOrd="0" destOrd="0" parTransId="{A0914F18-A494-497A-8BFE-8C2D2951FF27}" sibTransId="{941C64A1-5B84-458E-8EF6-9838F20CD757}"/>
    <dgm:cxn modelId="{06495E21-C6A2-4E3E-9702-12523EB5A6B0}" type="presOf" srcId="{E8684637-0EFE-480C-8C25-4A4F729E3CCA}" destId="{48110C83-D0EA-4A0F-B559-DDB2853AEC8B}" srcOrd="0" destOrd="0" presId="urn:microsoft.com/office/officeart/2005/8/layout/vList2"/>
    <dgm:cxn modelId="{A936B727-5512-4032-89C4-87B8EFEA4F81}" srcId="{80E7B4F9-37E9-464F-85BF-0DB0C7CACF19}" destId="{EC8A903F-4CFC-41F4-8ABE-7EC3A3EE06B1}" srcOrd="1" destOrd="0" parTransId="{C1390EDF-B3A6-4B87-817F-A445EBA1861D}" sibTransId="{B911ECF8-AF0D-4EFA-838E-88C756B08036}"/>
    <dgm:cxn modelId="{BC462677-AED1-4C3D-83A6-BF349D7B0A6E}" srcId="{BD9F302A-8526-4800-B16B-072649991415}" destId="{1F96EF26-F2C9-4E46-AAC2-597F8273FA8A}" srcOrd="0" destOrd="0" parTransId="{598CBCF5-7EE7-44FF-971B-915A60E03B4C}" sibTransId="{4C2F0540-361C-4D6B-8F3E-51E5C91FDF7E}"/>
    <dgm:cxn modelId="{7E2715F0-90EF-40E5-9CD9-518A2D5EE6C6}" srcId="{BD9F302A-8526-4800-B16B-072649991415}" destId="{A8BD83FF-D266-428C-B682-864A4157891B}" srcOrd="1" destOrd="0" parTransId="{44F3E8CA-D8C1-4D29-A046-23421F61DC87}" sibTransId="{27CEF222-3087-4A33-B63E-75DCCBD4B97D}"/>
    <dgm:cxn modelId="{B49480F2-1134-44F8-9A57-1719C2E13CCD}" type="presOf" srcId="{416731C5-BE00-4937-9A75-ECB2C892CAE6}" destId="{1BB98B89-9F6F-4145-856E-F0C42F1CCA59}" srcOrd="0" destOrd="0" presId="urn:microsoft.com/office/officeart/2005/8/layout/vList2"/>
    <dgm:cxn modelId="{25CA4D64-8C81-499A-B5EE-04E57B0F9B54}" type="presOf" srcId="{1F96EF26-F2C9-4E46-AAC2-597F8273FA8A}" destId="{3E898101-F9A1-4E8A-A433-5EA3A5A40753}" srcOrd="0" destOrd="0" presId="urn:microsoft.com/office/officeart/2005/8/layout/vList2"/>
    <dgm:cxn modelId="{137E8ECD-7675-46CE-9EF7-4F969A85CA9A}" type="presOf" srcId="{8A5D7B5A-A510-4647-9D15-EBABA77D13D6}" destId="{48110C83-D0EA-4A0F-B559-DDB2853AEC8B}" srcOrd="0" destOrd="1" presId="urn:microsoft.com/office/officeart/2005/8/layout/vList2"/>
    <dgm:cxn modelId="{86C758AF-02EA-4BA3-ABF6-EE024BD5F1A1}" srcId="{3F71937A-26FA-41C4-A397-EC973FD400A8}" destId="{6DD65276-D6DA-4DBC-9866-B184064AB994}" srcOrd="1" destOrd="0" parTransId="{0660A491-CA3F-44F8-88B4-54F6EB01954A}" sibTransId="{A7D903EC-AA5F-44D5-8BDE-6DA87E3150DF}"/>
    <dgm:cxn modelId="{EFC1C656-28FC-4AC7-8352-4B3594F52ECB}" srcId="{3F71937A-26FA-41C4-A397-EC973FD400A8}" destId="{CCAED44D-CACD-4426-9AA1-5B3CBF23F085}" srcOrd="2" destOrd="0" parTransId="{B65753C0-8BCF-458A-BAFA-57D171E58674}" sibTransId="{573B1D92-D015-42B5-B993-0773B0319A3C}"/>
    <dgm:cxn modelId="{D5D9BDA5-2633-448E-86E5-33FB06397C63}" srcId="{CCAED44D-CACD-4426-9AA1-5B3CBF23F085}" destId="{E8684637-0EFE-480C-8C25-4A4F729E3CCA}" srcOrd="0" destOrd="0" parTransId="{7DCF6D21-9210-4A88-B9C4-B299983E40E1}" sibTransId="{CE4D1609-581B-4605-BBE2-12C68F766E26}"/>
    <dgm:cxn modelId="{733696B3-1BE1-4998-89BE-B515A4480F58}" type="presOf" srcId="{A8BD83FF-D266-428C-B682-864A4157891B}" destId="{3E898101-F9A1-4E8A-A433-5EA3A5A40753}" srcOrd="0" destOrd="1" presId="urn:microsoft.com/office/officeart/2005/8/layout/vList2"/>
    <dgm:cxn modelId="{01E76742-9E55-41BE-B097-BDB147AC60BC}" type="presOf" srcId="{80E7B4F9-37E9-464F-85BF-0DB0C7CACF19}" destId="{D3F29659-B0C9-4A38-BF27-7F365AE51634}" srcOrd="0" destOrd="0" presId="urn:microsoft.com/office/officeart/2005/8/layout/vList2"/>
    <dgm:cxn modelId="{12935C94-A382-4193-8436-0A3717CF6E31}" type="presOf" srcId="{EC8A903F-4CFC-41F4-8ABE-7EC3A3EE06B1}" destId="{F2FB2542-EF1E-452D-8933-5CF4E78F9852}" srcOrd="0" destOrd="1" presId="urn:microsoft.com/office/officeart/2005/8/layout/vList2"/>
    <dgm:cxn modelId="{F70D60A9-A055-4B15-AD12-E46E0BC37C34}" type="presOf" srcId="{BAEF2BEA-8726-4D35-A130-6A63C22FA576}" destId="{F2FB2542-EF1E-452D-8933-5CF4E78F9852}" srcOrd="0" destOrd="0" presId="urn:microsoft.com/office/officeart/2005/8/layout/vList2"/>
    <dgm:cxn modelId="{F9F9AA46-466C-4E70-B4FB-20F75C9BB985}" srcId="{6DD65276-D6DA-4DBC-9866-B184064AB994}" destId="{416731C5-BE00-4937-9A75-ECB2C892CAE6}" srcOrd="0" destOrd="0" parTransId="{919DF2F3-7F40-490C-BE54-BED061D2021A}" sibTransId="{A0EDC470-51A7-4B2B-983B-68C6F6F97C3B}"/>
    <dgm:cxn modelId="{3D138839-35E9-468D-B674-8A57EC65E461}" type="presOf" srcId="{6DD65276-D6DA-4DBC-9866-B184064AB994}" destId="{4562CC71-F720-40D6-8AC9-720EB8775225}" srcOrd="0" destOrd="0" presId="urn:microsoft.com/office/officeart/2005/8/layout/vList2"/>
    <dgm:cxn modelId="{0EB6FF37-AA0E-4FBC-AEC2-860BE5873C78}" srcId="{6DD65276-D6DA-4DBC-9866-B184064AB994}" destId="{36AC1805-F247-40BA-8061-8997BC8F927F}" srcOrd="1" destOrd="0" parTransId="{61E353ED-3693-42B1-B74E-70835EA222F9}" sibTransId="{0C91F08B-E6B9-4FC9-A083-F50AAC6EFA9F}"/>
    <dgm:cxn modelId="{88D9F172-1A77-4585-AACB-091FAB0F1D34}" srcId="{CCAED44D-CACD-4426-9AA1-5B3CBF23F085}" destId="{8A5D7B5A-A510-4647-9D15-EBABA77D13D6}" srcOrd="1" destOrd="0" parTransId="{6858CD8C-394E-444B-9FA4-312736585BD6}" sibTransId="{CC489414-26C3-4EFB-B2A9-6E33C9298C2E}"/>
    <dgm:cxn modelId="{078CAD18-8414-46C8-A70E-0B86935228FC}" type="presOf" srcId="{36AC1805-F247-40BA-8061-8997BC8F927F}" destId="{1BB98B89-9F6F-4145-856E-F0C42F1CCA59}" srcOrd="0" destOrd="1" presId="urn:microsoft.com/office/officeart/2005/8/layout/vList2"/>
    <dgm:cxn modelId="{6229EC28-000B-4D2E-9BB2-5191A4351C1C}" type="presParOf" srcId="{2CB904E4-AAFC-4B1F-ABE1-342ACE196179}" destId="{D3F29659-B0C9-4A38-BF27-7F365AE51634}" srcOrd="0" destOrd="0" presId="urn:microsoft.com/office/officeart/2005/8/layout/vList2"/>
    <dgm:cxn modelId="{5E190D70-5FED-4F34-8536-61828A42B7B3}" type="presParOf" srcId="{2CB904E4-AAFC-4B1F-ABE1-342ACE196179}" destId="{F2FB2542-EF1E-452D-8933-5CF4E78F9852}" srcOrd="1" destOrd="0" presId="urn:microsoft.com/office/officeart/2005/8/layout/vList2"/>
    <dgm:cxn modelId="{1FD2EBB2-0461-4694-8F1D-6A309210FE6F}" type="presParOf" srcId="{2CB904E4-AAFC-4B1F-ABE1-342ACE196179}" destId="{4562CC71-F720-40D6-8AC9-720EB8775225}" srcOrd="2" destOrd="0" presId="urn:microsoft.com/office/officeart/2005/8/layout/vList2"/>
    <dgm:cxn modelId="{B120E91D-B163-4833-B51F-AC16D6D1F58B}" type="presParOf" srcId="{2CB904E4-AAFC-4B1F-ABE1-342ACE196179}" destId="{1BB98B89-9F6F-4145-856E-F0C42F1CCA59}" srcOrd="3" destOrd="0" presId="urn:microsoft.com/office/officeart/2005/8/layout/vList2"/>
    <dgm:cxn modelId="{9D02FEC6-081B-4252-9DAC-C8F66BA08EF8}" type="presParOf" srcId="{2CB904E4-AAFC-4B1F-ABE1-342ACE196179}" destId="{2D01FBC9-5612-45DB-93FE-0FB140A1B72B}" srcOrd="4" destOrd="0" presId="urn:microsoft.com/office/officeart/2005/8/layout/vList2"/>
    <dgm:cxn modelId="{1CCB466A-500D-41DF-B3E8-615B92BED615}" type="presParOf" srcId="{2CB904E4-AAFC-4B1F-ABE1-342ACE196179}" destId="{48110C83-D0EA-4A0F-B559-DDB2853AEC8B}" srcOrd="5" destOrd="0" presId="urn:microsoft.com/office/officeart/2005/8/layout/vList2"/>
    <dgm:cxn modelId="{6A4D5497-ECD3-4E25-91A0-FA3E210291AF}" type="presParOf" srcId="{2CB904E4-AAFC-4B1F-ABE1-342ACE196179}" destId="{881DDE15-C2FB-44EA-BCB5-9AAFFB6BD74B}" srcOrd="6" destOrd="0" presId="urn:microsoft.com/office/officeart/2005/8/layout/vList2"/>
    <dgm:cxn modelId="{B9DE37A6-9546-4074-89BA-0D42071777CD}" type="presParOf" srcId="{2CB904E4-AAFC-4B1F-ABE1-342ACE196179}" destId="{3E898101-F9A1-4E8A-A433-5EA3A5A40753}" srcOrd="7" destOrd="0" presId="urn:microsoft.com/office/officeart/2005/8/layout/vList2"/>
  </dgm:cxnLst>
  <dgm:bg/>
  <dgm:whole/>
</dgm:dataModel>
</file>

<file path=ppt/diagrams/data9.xml><?xml version="1.0" encoding="utf-8"?>
<dgm:dataModel xmlns:dgm="http://schemas.openxmlformats.org/drawingml/2006/diagram" xmlns:a="http://schemas.openxmlformats.org/drawingml/2006/main">
  <dgm:ptLst>
    <dgm:pt modelId="{0CE307FA-0808-4AE1-8163-F8CBCEF2D3B9}" type="doc">
      <dgm:prSet loTypeId="urn:microsoft.com/office/officeart/2005/8/layout/hierarchy3" loCatId="list" qsTypeId="urn:microsoft.com/office/officeart/2005/8/quickstyle/simple5" qsCatId="simple" csTypeId="urn:microsoft.com/office/officeart/2005/8/colors/accent1_2" csCatId="accent1" phldr="1"/>
      <dgm:spPr/>
      <dgm:t>
        <a:bodyPr/>
        <a:lstStyle/>
        <a:p>
          <a:endParaRPr lang="en-US"/>
        </a:p>
      </dgm:t>
    </dgm:pt>
    <dgm:pt modelId="{7E61DD57-96C9-4496-B067-B57D933A654C}">
      <dgm:prSet/>
      <dgm:spPr/>
      <dgm:t>
        <a:bodyPr/>
        <a:lstStyle/>
        <a:p>
          <a:pPr rtl="0"/>
          <a:r>
            <a:rPr lang="en-US" dirty="0" smtClean="0"/>
            <a:t>Village Level Barriers</a:t>
          </a:r>
          <a:endParaRPr lang="en-US" dirty="0"/>
        </a:p>
      </dgm:t>
    </dgm:pt>
    <dgm:pt modelId="{58C5A642-934F-419A-A5E4-D4231B5AAD9C}" type="parTrans" cxnId="{40D435B1-316D-4F1D-A436-5187D6968C49}">
      <dgm:prSet/>
      <dgm:spPr/>
      <dgm:t>
        <a:bodyPr/>
        <a:lstStyle/>
        <a:p>
          <a:endParaRPr lang="en-US"/>
        </a:p>
      </dgm:t>
    </dgm:pt>
    <dgm:pt modelId="{55517CC4-C597-4C26-B148-6698856128BD}" type="sibTrans" cxnId="{40D435B1-316D-4F1D-A436-5187D6968C49}">
      <dgm:prSet/>
      <dgm:spPr/>
      <dgm:t>
        <a:bodyPr/>
        <a:lstStyle/>
        <a:p>
          <a:endParaRPr lang="en-US"/>
        </a:p>
      </dgm:t>
    </dgm:pt>
    <dgm:pt modelId="{188CBC0E-6A9D-412B-AA08-755033D0E24D}">
      <dgm:prSet/>
      <dgm:spPr/>
      <dgm:t>
        <a:bodyPr/>
        <a:lstStyle/>
        <a:p>
          <a:pPr rtl="0"/>
          <a:r>
            <a:rPr lang="en-US" dirty="0" smtClean="0"/>
            <a:t>Adverse living conditions </a:t>
          </a:r>
          <a:endParaRPr lang="en-US" dirty="0"/>
        </a:p>
      </dgm:t>
    </dgm:pt>
    <dgm:pt modelId="{B48C70A3-1FFB-4CEC-90B5-3FC07CCE6E54}" type="parTrans" cxnId="{CE1E7699-3479-44A8-B8B2-E6617E8083B5}">
      <dgm:prSet/>
      <dgm:spPr/>
      <dgm:t>
        <a:bodyPr/>
        <a:lstStyle/>
        <a:p>
          <a:endParaRPr lang="en-US"/>
        </a:p>
      </dgm:t>
    </dgm:pt>
    <dgm:pt modelId="{4EA56D49-2CEF-4D3E-836E-893640D36E9C}" type="sibTrans" cxnId="{CE1E7699-3479-44A8-B8B2-E6617E8083B5}">
      <dgm:prSet/>
      <dgm:spPr/>
      <dgm:t>
        <a:bodyPr/>
        <a:lstStyle/>
        <a:p>
          <a:endParaRPr lang="en-US"/>
        </a:p>
      </dgm:t>
    </dgm:pt>
    <dgm:pt modelId="{4C584797-2CFE-4D57-BE8E-2D66B79892CE}">
      <dgm:prSet/>
      <dgm:spPr/>
      <dgm:t>
        <a:bodyPr/>
        <a:lstStyle/>
        <a:p>
          <a:pPr rtl="0"/>
          <a:r>
            <a:rPr lang="en-US" dirty="0" smtClean="0"/>
            <a:t>Poor infrastructure &amp; Inaccessible sites</a:t>
          </a:r>
          <a:endParaRPr lang="en-US" dirty="0"/>
        </a:p>
      </dgm:t>
    </dgm:pt>
    <dgm:pt modelId="{F60F3225-10FB-4BA4-8D1B-F1988E27AF99}" type="parTrans" cxnId="{023CABB9-ECFC-4447-AD35-B0FC3E0EDAAF}">
      <dgm:prSet/>
      <dgm:spPr/>
      <dgm:t>
        <a:bodyPr/>
        <a:lstStyle/>
        <a:p>
          <a:endParaRPr lang="en-US"/>
        </a:p>
      </dgm:t>
    </dgm:pt>
    <dgm:pt modelId="{D540CD4A-5DCD-4DB5-BAA1-F1FCC1B69709}" type="sibTrans" cxnId="{023CABB9-ECFC-4447-AD35-B0FC3E0EDAAF}">
      <dgm:prSet/>
      <dgm:spPr/>
      <dgm:t>
        <a:bodyPr/>
        <a:lstStyle/>
        <a:p>
          <a:endParaRPr lang="en-US"/>
        </a:p>
      </dgm:t>
    </dgm:pt>
    <dgm:pt modelId="{55690EBE-2936-4EFC-B48C-B91E3FE33504}">
      <dgm:prSet/>
      <dgm:spPr/>
      <dgm:t>
        <a:bodyPr/>
        <a:lstStyle/>
        <a:p>
          <a:pPr rtl="0"/>
          <a:r>
            <a:rPr lang="en-US" dirty="0" smtClean="0"/>
            <a:t>Reliable suppliers for system components</a:t>
          </a:r>
          <a:endParaRPr lang="en-US" dirty="0"/>
        </a:p>
      </dgm:t>
    </dgm:pt>
    <dgm:pt modelId="{E0BE2A92-BDCD-4E25-84E9-F953E6CCC21F}" type="parTrans" cxnId="{76808344-C3D4-4D35-9FE4-5775E5612EEC}">
      <dgm:prSet/>
      <dgm:spPr/>
      <dgm:t>
        <a:bodyPr/>
        <a:lstStyle/>
        <a:p>
          <a:endParaRPr lang="en-US"/>
        </a:p>
      </dgm:t>
    </dgm:pt>
    <dgm:pt modelId="{12751704-2A37-4082-9C84-4D7A1875435C}" type="sibTrans" cxnId="{76808344-C3D4-4D35-9FE4-5775E5612EEC}">
      <dgm:prSet/>
      <dgm:spPr/>
      <dgm:t>
        <a:bodyPr/>
        <a:lstStyle/>
        <a:p>
          <a:endParaRPr lang="en-US"/>
        </a:p>
      </dgm:t>
    </dgm:pt>
    <dgm:pt modelId="{B6580F73-4C7A-4364-8D1F-8F38E1A8F86C}">
      <dgm:prSet/>
      <dgm:spPr/>
      <dgm:t>
        <a:bodyPr/>
        <a:lstStyle/>
        <a:p>
          <a:pPr rtl="0"/>
          <a:r>
            <a:rPr lang="en-US" dirty="0" smtClean="0"/>
            <a:t>Program Level Barriers (Scaling up)</a:t>
          </a:r>
          <a:endParaRPr lang="en-US" dirty="0"/>
        </a:p>
      </dgm:t>
    </dgm:pt>
    <dgm:pt modelId="{3C6D8DF6-C0F8-451A-9B02-0AF699B62EFF}" type="parTrans" cxnId="{AA20FD55-510E-46F3-9720-81C656C24D7A}">
      <dgm:prSet/>
      <dgm:spPr/>
      <dgm:t>
        <a:bodyPr/>
        <a:lstStyle/>
        <a:p>
          <a:endParaRPr lang="en-US"/>
        </a:p>
      </dgm:t>
    </dgm:pt>
    <dgm:pt modelId="{0E2E99B9-0CC6-4478-8267-2E5D2AF74DB2}" type="sibTrans" cxnId="{AA20FD55-510E-46F3-9720-81C656C24D7A}">
      <dgm:prSet/>
      <dgm:spPr/>
      <dgm:t>
        <a:bodyPr/>
        <a:lstStyle/>
        <a:p>
          <a:endParaRPr lang="en-US"/>
        </a:p>
      </dgm:t>
    </dgm:pt>
    <dgm:pt modelId="{1B1CDEC8-F9E3-4BF8-93FF-1BAA1DFFA8B5}">
      <dgm:prSet/>
      <dgm:spPr/>
      <dgm:t>
        <a:bodyPr/>
        <a:lstStyle/>
        <a:p>
          <a:pPr rtl="0"/>
          <a:r>
            <a:rPr lang="en-US" dirty="0" smtClean="0"/>
            <a:t>Skilled manpower</a:t>
          </a:r>
          <a:endParaRPr lang="en-US" dirty="0"/>
        </a:p>
      </dgm:t>
    </dgm:pt>
    <dgm:pt modelId="{FCF057CC-7D93-4785-9FEF-F018B01C2F30}" type="parTrans" cxnId="{83DC9DC9-2FB4-4536-A424-6F5E70A8519C}">
      <dgm:prSet/>
      <dgm:spPr/>
      <dgm:t>
        <a:bodyPr/>
        <a:lstStyle/>
        <a:p>
          <a:endParaRPr lang="en-US"/>
        </a:p>
      </dgm:t>
    </dgm:pt>
    <dgm:pt modelId="{2B8D66FA-EBD8-4000-8470-11D05E2D8764}" type="sibTrans" cxnId="{83DC9DC9-2FB4-4536-A424-6F5E70A8519C}">
      <dgm:prSet/>
      <dgm:spPr/>
      <dgm:t>
        <a:bodyPr/>
        <a:lstStyle/>
        <a:p>
          <a:endParaRPr lang="en-US"/>
        </a:p>
      </dgm:t>
    </dgm:pt>
    <dgm:pt modelId="{5D8933A4-73BD-44E0-A995-8DB42E08D49A}">
      <dgm:prSet/>
      <dgm:spPr/>
      <dgm:t>
        <a:bodyPr/>
        <a:lstStyle/>
        <a:p>
          <a:pPr rtl="0"/>
          <a:r>
            <a:rPr lang="en-US" dirty="0" smtClean="0"/>
            <a:t>Access to funding</a:t>
          </a:r>
          <a:endParaRPr lang="en-US" dirty="0"/>
        </a:p>
      </dgm:t>
    </dgm:pt>
    <dgm:pt modelId="{7DF05DD8-1D75-4F2C-BC86-D0D705ED2F59}" type="parTrans" cxnId="{9D1936BC-D0EF-401B-8ADF-30B325D5F084}">
      <dgm:prSet/>
      <dgm:spPr/>
      <dgm:t>
        <a:bodyPr/>
        <a:lstStyle/>
        <a:p>
          <a:endParaRPr lang="en-US"/>
        </a:p>
      </dgm:t>
    </dgm:pt>
    <dgm:pt modelId="{13E02760-A2BB-481B-8F3F-1DACA8876574}" type="sibTrans" cxnId="{9D1936BC-D0EF-401B-8ADF-30B325D5F084}">
      <dgm:prSet/>
      <dgm:spPr/>
      <dgm:t>
        <a:bodyPr/>
        <a:lstStyle/>
        <a:p>
          <a:endParaRPr lang="en-US"/>
        </a:p>
      </dgm:t>
    </dgm:pt>
    <dgm:pt modelId="{627D6C34-018E-4185-9BB5-CE13CFFADD66}">
      <dgm:prSet/>
      <dgm:spPr/>
      <dgm:t>
        <a:bodyPr/>
        <a:lstStyle/>
        <a:p>
          <a:pPr rtl="0"/>
          <a:r>
            <a:rPr lang="en-US" dirty="0" smtClean="0"/>
            <a:t>Technical complexities</a:t>
          </a:r>
          <a:endParaRPr lang="en-US" dirty="0"/>
        </a:p>
      </dgm:t>
    </dgm:pt>
    <dgm:pt modelId="{578AD9B9-5E88-402F-B7C7-34A2F084A38B}" type="parTrans" cxnId="{16BE3F36-7ED3-4F3E-9568-0B25D72551D4}">
      <dgm:prSet/>
      <dgm:spPr/>
      <dgm:t>
        <a:bodyPr/>
        <a:lstStyle/>
        <a:p>
          <a:endParaRPr lang="en-US"/>
        </a:p>
      </dgm:t>
    </dgm:pt>
    <dgm:pt modelId="{613F7E5E-1AA2-4D2B-9045-388F3A20BEC7}" type="sibTrans" cxnId="{16BE3F36-7ED3-4F3E-9568-0B25D72551D4}">
      <dgm:prSet/>
      <dgm:spPr/>
      <dgm:t>
        <a:bodyPr/>
        <a:lstStyle/>
        <a:p>
          <a:endParaRPr lang="en-US"/>
        </a:p>
      </dgm:t>
    </dgm:pt>
    <dgm:pt modelId="{304984A2-2FFC-4AD0-AE83-3C4825B3CCA4}" type="pres">
      <dgm:prSet presAssocID="{0CE307FA-0808-4AE1-8163-F8CBCEF2D3B9}" presName="diagram" presStyleCnt="0">
        <dgm:presLayoutVars>
          <dgm:chPref val="1"/>
          <dgm:dir/>
          <dgm:animOne val="branch"/>
          <dgm:animLvl val="lvl"/>
          <dgm:resizeHandles/>
        </dgm:presLayoutVars>
      </dgm:prSet>
      <dgm:spPr/>
      <dgm:t>
        <a:bodyPr/>
        <a:lstStyle/>
        <a:p>
          <a:endParaRPr lang="en-US"/>
        </a:p>
      </dgm:t>
    </dgm:pt>
    <dgm:pt modelId="{3739F151-B1F9-4092-B7F4-F63FEA0100FD}" type="pres">
      <dgm:prSet presAssocID="{7E61DD57-96C9-4496-B067-B57D933A654C}" presName="root" presStyleCnt="0"/>
      <dgm:spPr/>
    </dgm:pt>
    <dgm:pt modelId="{E4E2D653-5E15-45D0-A3C2-8DAA5559C944}" type="pres">
      <dgm:prSet presAssocID="{7E61DD57-96C9-4496-B067-B57D933A654C}" presName="rootComposite" presStyleCnt="0"/>
      <dgm:spPr/>
    </dgm:pt>
    <dgm:pt modelId="{50E3B872-4BC7-4746-8F3A-9541B5BBB0FA}" type="pres">
      <dgm:prSet presAssocID="{7E61DD57-96C9-4496-B067-B57D933A654C}" presName="rootText" presStyleLbl="node1" presStyleIdx="0" presStyleCnt="2" custScaleX="139041" custLinFactNeighborX="-48490"/>
      <dgm:spPr/>
      <dgm:t>
        <a:bodyPr/>
        <a:lstStyle/>
        <a:p>
          <a:endParaRPr lang="en-US"/>
        </a:p>
      </dgm:t>
    </dgm:pt>
    <dgm:pt modelId="{70175322-B1B2-4173-BA5A-0FB060883DA9}" type="pres">
      <dgm:prSet presAssocID="{7E61DD57-96C9-4496-B067-B57D933A654C}" presName="rootConnector" presStyleLbl="node1" presStyleIdx="0" presStyleCnt="2"/>
      <dgm:spPr/>
      <dgm:t>
        <a:bodyPr/>
        <a:lstStyle/>
        <a:p>
          <a:endParaRPr lang="en-US"/>
        </a:p>
      </dgm:t>
    </dgm:pt>
    <dgm:pt modelId="{1E7BF12A-42B8-43CC-AF39-CA5946DABEFC}" type="pres">
      <dgm:prSet presAssocID="{7E61DD57-96C9-4496-B067-B57D933A654C}" presName="childShape" presStyleCnt="0"/>
      <dgm:spPr/>
    </dgm:pt>
    <dgm:pt modelId="{FF16F420-9C85-4C0B-BD21-FF3CF74E1F78}" type="pres">
      <dgm:prSet presAssocID="{B48C70A3-1FFB-4CEC-90B5-3FC07CCE6E54}" presName="Name13" presStyleLbl="parChTrans1D2" presStyleIdx="0" presStyleCnt="6" custSzX="264832"/>
      <dgm:spPr/>
      <dgm:t>
        <a:bodyPr/>
        <a:lstStyle/>
        <a:p>
          <a:endParaRPr lang="en-US"/>
        </a:p>
      </dgm:t>
    </dgm:pt>
    <dgm:pt modelId="{3E1A4A08-8A01-4EFF-A24A-3BBC0D767A89}" type="pres">
      <dgm:prSet presAssocID="{188CBC0E-6A9D-412B-AA08-755033D0E24D}" presName="childText" presStyleLbl="bgAcc1" presStyleIdx="0" presStyleCnt="6" custScaleX="139041" custLinFactNeighborX="-60612">
        <dgm:presLayoutVars>
          <dgm:bulletEnabled val="1"/>
        </dgm:presLayoutVars>
      </dgm:prSet>
      <dgm:spPr/>
      <dgm:t>
        <a:bodyPr/>
        <a:lstStyle/>
        <a:p>
          <a:endParaRPr lang="en-US"/>
        </a:p>
      </dgm:t>
    </dgm:pt>
    <dgm:pt modelId="{FEFFA2EF-1C8E-4A7C-A848-63324FD7E8F0}" type="pres">
      <dgm:prSet presAssocID="{F60F3225-10FB-4BA4-8D1B-F1988E27AF99}" presName="Name13" presStyleLbl="parChTrans1D2" presStyleIdx="1" presStyleCnt="6" custSzX="264832"/>
      <dgm:spPr/>
      <dgm:t>
        <a:bodyPr/>
        <a:lstStyle/>
        <a:p>
          <a:endParaRPr lang="en-US"/>
        </a:p>
      </dgm:t>
    </dgm:pt>
    <dgm:pt modelId="{546D604D-9777-4094-A0C5-30B2A6E52227}" type="pres">
      <dgm:prSet presAssocID="{4C584797-2CFE-4D57-BE8E-2D66B79892CE}" presName="childText" presStyleLbl="bgAcc1" presStyleIdx="1" presStyleCnt="6" custScaleX="139041" custLinFactNeighborX="-60612">
        <dgm:presLayoutVars>
          <dgm:bulletEnabled val="1"/>
        </dgm:presLayoutVars>
      </dgm:prSet>
      <dgm:spPr/>
      <dgm:t>
        <a:bodyPr/>
        <a:lstStyle/>
        <a:p>
          <a:endParaRPr lang="en-US"/>
        </a:p>
      </dgm:t>
    </dgm:pt>
    <dgm:pt modelId="{411D14CA-1448-4514-865F-9F40ECB1290F}" type="pres">
      <dgm:prSet presAssocID="{E0BE2A92-BDCD-4E25-84E9-F953E6CCC21F}" presName="Name13" presStyleLbl="parChTrans1D2" presStyleIdx="2" presStyleCnt="6" custSzX="264832"/>
      <dgm:spPr/>
      <dgm:t>
        <a:bodyPr/>
        <a:lstStyle/>
        <a:p>
          <a:endParaRPr lang="en-US"/>
        </a:p>
      </dgm:t>
    </dgm:pt>
    <dgm:pt modelId="{DD771E9B-3096-43DE-ABFE-E25C9C608920}" type="pres">
      <dgm:prSet presAssocID="{55690EBE-2936-4EFC-B48C-B91E3FE33504}" presName="childText" presStyleLbl="bgAcc1" presStyleIdx="2" presStyleCnt="6" custScaleX="139041" custLinFactNeighborX="-60612">
        <dgm:presLayoutVars>
          <dgm:bulletEnabled val="1"/>
        </dgm:presLayoutVars>
      </dgm:prSet>
      <dgm:spPr/>
      <dgm:t>
        <a:bodyPr/>
        <a:lstStyle/>
        <a:p>
          <a:endParaRPr lang="en-US"/>
        </a:p>
      </dgm:t>
    </dgm:pt>
    <dgm:pt modelId="{FE04F908-CFD8-49C5-92DE-D4193D68D1F4}" type="pres">
      <dgm:prSet presAssocID="{B6580F73-4C7A-4364-8D1F-8F38E1A8F86C}" presName="root" presStyleCnt="0"/>
      <dgm:spPr/>
    </dgm:pt>
    <dgm:pt modelId="{2464C170-A7D2-4240-9330-157CB874F82F}" type="pres">
      <dgm:prSet presAssocID="{B6580F73-4C7A-4364-8D1F-8F38E1A8F86C}" presName="rootComposite" presStyleCnt="0"/>
      <dgm:spPr/>
    </dgm:pt>
    <dgm:pt modelId="{CFB224A6-E716-4BEA-9BF6-B603135A48C5}" type="pres">
      <dgm:prSet presAssocID="{B6580F73-4C7A-4364-8D1F-8F38E1A8F86C}" presName="rootText" presStyleLbl="node1" presStyleIdx="1" presStyleCnt="2" custScaleX="139041" custLinFactNeighborX="52491"/>
      <dgm:spPr/>
      <dgm:t>
        <a:bodyPr/>
        <a:lstStyle/>
        <a:p>
          <a:endParaRPr lang="en-US"/>
        </a:p>
      </dgm:t>
    </dgm:pt>
    <dgm:pt modelId="{78A0DD50-6D9C-4788-9D6A-0AD515A2C80B}" type="pres">
      <dgm:prSet presAssocID="{B6580F73-4C7A-4364-8D1F-8F38E1A8F86C}" presName="rootConnector" presStyleLbl="node1" presStyleIdx="1" presStyleCnt="2"/>
      <dgm:spPr/>
      <dgm:t>
        <a:bodyPr/>
        <a:lstStyle/>
        <a:p>
          <a:endParaRPr lang="en-US"/>
        </a:p>
      </dgm:t>
    </dgm:pt>
    <dgm:pt modelId="{3FABD4E9-34A6-476D-9941-DBA714B0DF0E}" type="pres">
      <dgm:prSet presAssocID="{B6580F73-4C7A-4364-8D1F-8F38E1A8F86C}" presName="childShape" presStyleCnt="0"/>
      <dgm:spPr/>
    </dgm:pt>
    <dgm:pt modelId="{00109438-8307-4A6C-B47D-50F781E6E5E8}" type="pres">
      <dgm:prSet presAssocID="{FCF057CC-7D93-4785-9FEF-F018B01C2F30}" presName="Name13" presStyleLbl="parChTrans1D2" presStyleIdx="3" presStyleCnt="6" custSzX="264832"/>
      <dgm:spPr/>
      <dgm:t>
        <a:bodyPr/>
        <a:lstStyle/>
        <a:p>
          <a:endParaRPr lang="en-US"/>
        </a:p>
      </dgm:t>
    </dgm:pt>
    <dgm:pt modelId="{937AA72A-D804-4234-BEA8-0BD6FEBB02BE}" type="pres">
      <dgm:prSet presAssocID="{1B1CDEC8-F9E3-4BF8-93FF-1BAA1DFFA8B5}" presName="childText" presStyleLbl="bgAcc1" presStyleIdx="3" presStyleCnt="6" custScaleX="139041" custLinFactNeighborX="65613">
        <dgm:presLayoutVars>
          <dgm:bulletEnabled val="1"/>
        </dgm:presLayoutVars>
      </dgm:prSet>
      <dgm:spPr/>
      <dgm:t>
        <a:bodyPr/>
        <a:lstStyle/>
        <a:p>
          <a:endParaRPr lang="en-US"/>
        </a:p>
      </dgm:t>
    </dgm:pt>
    <dgm:pt modelId="{736AEEED-1589-47D2-921B-19CA364B849A}" type="pres">
      <dgm:prSet presAssocID="{7DF05DD8-1D75-4F2C-BC86-D0D705ED2F59}" presName="Name13" presStyleLbl="parChTrans1D2" presStyleIdx="4" presStyleCnt="6" custSzX="264832"/>
      <dgm:spPr/>
      <dgm:t>
        <a:bodyPr/>
        <a:lstStyle/>
        <a:p>
          <a:endParaRPr lang="en-US"/>
        </a:p>
      </dgm:t>
    </dgm:pt>
    <dgm:pt modelId="{796FC781-6CA5-4277-B0E9-428DB14A54DF}" type="pres">
      <dgm:prSet presAssocID="{5D8933A4-73BD-44E0-A995-8DB42E08D49A}" presName="childText" presStyleLbl="bgAcc1" presStyleIdx="4" presStyleCnt="6" custScaleX="139041" custLinFactNeighborX="65613">
        <dgm:presLayoutVars>
          <dgm:bulletEnabled val="1"/>
        </dgm:presLayoutVars>
      </dgm:prSet>
      <dgm:spPr/>
      <dgm:t>
        <a:bodyPr/>
        <a:lstStyle/>
        <a:p>
          <a:endParaRPr lang="en-US"/>
        </a:p>
      </dgm:t>
    </dgm:pt>
    <dgm:pt modelId="{B4F135A7-FD1E-4264-B72E-6BBBFA3B02B5}" type="pres">
      <dgm:prSet presAssocID="{578AD9B9-5E88-402F-B7C7-34A2F084A38B}" presName="Name13" presStyleLbl="parChTrans1D2" presStyleIdx="5" presStyleCnt="6" custSzX="264832"/>
      <dgm:spPr/>
      <dgm:t>
        <a:bodyPr/>
        <a:lstStyle/>
        <a:p>
          <a:endParaRPr lang="en-US"/>
        </a:p>
      </dgm:t>
    </dgm:pt>
    <dgm:pt modelId="{F02E8F5F-6AB3-408A-9ED7-3B896077721B}" type="pres">
      <dgm:prSet presAssocID="{627D6C34-018E-4185-9BB5-CE13CFFADD66}" presName="childText" presStyleLbl="bgAcc1" presStyleIdx="5" presStyleCnt="6" custScaleX="139041" custLinFactNeighborX="65613">
        <dgm:presLayoutVars>
          <dgm:bulletEnabled val="1"/>
        </dgm:presLayoutVars>
      </dgm:prSet>
      <dgm:spPr/>
      <dgm:t>
        <a:bodyPr/>
        <a:lstStyle/>
        <a:p>
          <a:endParaRPr lang="en-US"/>
        </a:p>
      </dgm:t>
    </dgm:pt>
  </dgm:ptLst>
  <dgm:cxnLst>
    <dgm:cxn modelId="{AA20FD55-510E-46F3-9720-81C656C24D7A}" srcId="{0CE307FA-0808-4AE1-8163-F8CBCEF2D3B9}" destId="{B6580F73-4C7A-4364-8D1F-8F38E1A8F86C}" srcOrd="1" destOrd="0" parTransId="{3C6D8DF6-C0F8-451A-9B02-0AF699B62EFF}" sibTransId="{0E2E99B9-0CC6-4478-8267-2E5D2AF74DB2}"/>
    <dgm:cxn modelId="{023CABB9-ECFC-4447-AD35-B0FC3E0EDAAF}" srcId="{7E61DD57-96C9-4496-B067-B57D933A654C}" destId="{4C584797-2CFE-4D57-BE8E-2D66B79892CE}" srcOrd="1" destOrd="0" parTransId="{F60F3225-10FB-4BA4-8D1B-F1988E27AF99}" sibTransId="{D540CD4A-5DCD-4DB5-BAA1-F1FCC1B69709}"/>
    <dgm:cxn modelId="{9D1936BC-D0EF-401B-8ADF-30B325D5F084}" srcId="{B6580F73-4C7A-4364-8D1F-8F38E1A8F86C}" destId="{5D8933A4-73BD-44E0-A995-8DB42E08D49A}" srcOrd="1" destOrd="0" parTransId="{7DF05DD8-1D75-4F2C-BC86-D0D705ED2F59}" sibTransId="{13E02760-A2BB-481B-8F3F-1DACA8876574}"/>
    <dgm:cxn modelId="{CA00247D-1D19-4677-920D-112051C46AF0}" type="presOf" srcId="{7E61DD57-96C9-4496-B067-B57D933A654C}" destId="{50E3B872-4BC7-4746-8F3A-9541B5BBB0FA}" srcOrd="0" destOrd="0" presId="urn:microsoft.com/office/officeart/2005/8/layout/hierarchy3"/>
    <dgm:cxn modelId="{1256863B-F990-4BA4-ABCA-0AA2369ED93B}" type="presOf" srcId="{7DF05DD8-1D75-4F2C-BC86-D0D705ED2F59}" destId="{736AEEED-1589-47D2-921B-19CA364B849A}" srcOrd="0" destOrd="0" presId="urn:microsoft.com/office/officeart/2005/8/layout/hierarchy3"/>
    <dgm:cxn modelId="{CE1E7699-3479-44A8-B8B2-E6617E8083B5}" srcId="{7E61DD57-96C9-4496-B067-B57D933A654C}" destId="{188CBC0E-6A9D-412B-AA08-755033D0E24D}" srcOrd="0" destOrd="0" parTransId="{B48C70A3-1FFB-4CEC-90B5-3FC07CCE6E54}" sibTransId="{4EA56D49-2CEF-4D3E-836E-893640D36E9C}"/>
    <dgm:cxn modelId="{FD2A68B8-F43E-4343-AB4F-DF5456439C98}" type="presOf" srcId="{4C584797-2CFE-4D57-BE8E-2D66B79892CE}" destId="{546D604D-9777-4094-A0C5-30B2A6E52227}" srcOrd="0" destOrd="0" presId="urn:microsoft.com/office/officeart/2005/8/layout/hierarchy3"/>
    <dgm:cxn modelId="{40D435B1-316D-4F1D-A436-5187D6968C49}" srcId="{0CE307FA-0808-4AE1-8163-F8CBCEF2D3B9}" destId="{7E61DD57-96C9-4496-B067-B57D933A654C}" srcOrd="0" destOrd="0" parTransId="{58C5A642-934F-419A-A5E4-D4231B5AAD9C}" sibTransId="{55517CC4-C597-4C26-B148-6698856128BD}"/>
    <dgm:cxn modelId="{2061F0FC-8B0E-47A1-BC61-2170D8A3F7F2}" type="presOf" srcId="{E0BE2A92-BDCD-4E25-84E9-F953E6CCC21F}" destId="{411D14CA-1448-4514-865F-9F40ECB1290F}" srcOrd="0" destOrd="0" presId="urn:microsoft.com/office/officeart/2005/8/layout/hierarchy3"/>
    <dgm:cxn modelId="{34879A72-497E-4CA9-AF42-E9A4EC36C38B}" type="presOf" srcId="{7E61DD57-96C9-4496-B067-B57D933A654C}" destId="{70175322-B1B2-4173-BA5A-0FB060883DA9}" srcOrd="1" destOrd="0" presId="urn:microsoft.com/office/officeart/2005/8/layout/hierarchy3"/>
    <dgm:cxn modelId="{77C5BB63-876A-495C-A8C7-FDA740D839E6}" type="presOf" srcId="{B48C70A3-1FFB-4CEC-90B5-3FC07CCE6E54}" destId="{FF16F420-9C85-4C0B-BD21-FF3CF74E1F78}" srcOrd="0" destOrd="0" presId="urn:microsoft.com/office/officeart/2005/8/layout/hierarchy3"/>
    <dgm:cxn modelId="{997550F7-C32B-4467-AAA4-8B3BB0E0EA5E}" type="presOf" srcId="{FCF057CC-7D93-4785-9FEF-F018B01C2F30}" destId="{00109438-8307-4A6C-B47D-50F781E6E5E8}" srcOrd="0" destOrd="0" presId="urn:microsoft.com/office/officeart/2005/8/layout/hierarchy3"/>
    <dgm:cxn modelId="{77D8D06B-F605-433C-8D5D-1DB5CC62748F}" type="presOf" srcId="{B6580F73-4C7A-4364-8D1F-8F38E1A8F86C}" destId="{78A0DD50-6D9C-4788-9D6A-0AD515A2C80B}" srcOrd="1" destOrd="0" presId="urn:microsoft.com/office/officeart/2005/8/layout/hierarchy3"/>
    <dgm:cxn modelId="{76808344-C3D4-4D35-9FE4-5775E5612EEC}" srcId="{7E61DD57-96C9-4496-B067-B57D933A654C}" destId="{55690EBE-2936-4EFC-B48C-B91E3FE33504}" srcOrd="2" destOrd="0" parTransId="{E0BE2A92-BDCD-4E25-84E9-F953E6CCC21F}" sibTransId="{12751704-2A37-4082-9C84-4D7A1875435C}"/>
    <dgm:cxn modelId="{CBED3582-895C-486C-A606-BB0AFD49A162}" type="presOf" srcId="{188CBC0E-6A9D-412B-AA08-755033D0E24D}" destId="{3E1A4A08-8A01-4EFF-A24A-3BBC0D767A89}" srcOrd="0" destOrd="0" presId="urn:microsoft.com/office/officeart/2005/8/layout/hierarchy3"/>
    <dgm:cxn modelId="{24AF211C-D3A0-4532-8FDA-03651D29C19B}" type="presOf" srcId="{1B1CDEC8-F9E3-4BF8-93FF-1BAA1DFFA8B5}" destId="{937AA72A-D804-4234-BEA8-0BD6FEBB02BE}" srcOrd="0" destOrd="0" presId="urn:microsoft.com/office/officeart/2005/8/layout/hierarchy3"/>
    <dgm:cxn modelId="{16BE3F36-7ED3-4F3E-9568-0B25D72551D4}" srcId="{B6580F73-4C7A-4364-8D1F-8F38E1A8F86C}" destId="{627D6C34-018E-4185-9BB5-CE13CFFADD66}" srcOrd="2" destOrd="0" parTransId="{578AD9B9-5E88-402F-B7C7-34A2F084A38B}" sibTransId="{613F7E5E-1AA2-4D2B-9045-388F3A20BEC7}"/>
    <dgm:cxn modelId="{F74A16AC-5B11-495C-8314-17DA3F622050}" type="presOf" srcId="{0CE307FA-0808-4AE1-8163-F8CBCEF2D3B9}" destId="{304984A2-2FFC-4AD0-AE83-3C4825B3CCA4}" srcOrd="0" destOrd="0" presId="urn:microsoft.com/office/officeart/2005/8/layout/hierarchy3"/>
    <dgm:cxn modelId="{618CE4D7-7887-4E78-A512-85EB2B051188}" type="presOf" srcId="{B6580F73-4C7A-4364-8D1F-8F38E1A8F86C}" destId="{CFB224A6-E716-4BEA-9BF6-B603135A48C5}" srcOrd="0" destOrd="0" presId="urn:microsoft.com/office/officeart/2005/8/layout/hierarchy3"/>
    <dgm:cxn modelId="{A0D3F96D-9656-413B-A1DD-675A97B762E5}" type="presOf" srcId="{578AD9B9-5E88-402F-B7C7-34A2F084A38B}" destId="{B4F135A7-FD1E-4264-B72E-6BBBFA3B02B5}" srcOrd="0" destOrd="0" presId="urn:microsoft.com/office/officeart/2005/8/layout/hierarchy3"/>
    <dgm:cxn modelId="{29B82C76-BA03-4DA0-BC55-E212F91503E5}" type="presOf" srcId="{55690EBE-2936-4EFC-B48C-B91E3FE33504}" destId="{DD771E9B-3096-43DE-ABFE-E25C9C608920}" srcOrd="0" destOrd="0" presId="urn:microsoft.com/office/officeart/2005/8/layout/hierarchy3"/>
    <dgm:cxn modelId="{C8CBADF5-EFEF-42DD-AAF9-3ED29FA0748F}" type="presOf" srcId="{627D6C34-018E-4185-9BB5-CE13CFFADD66}" destId="{F02E8F5F-6AB3-408A-9ED7-3B896077721B}" srcOrd="0" destOrd="0" presId="urn:microsoft.com/office/officeart/2005/8/layout/hierarchy3"/>
    <dgm:cxn modelId="{FB2FA288-B353-48FB-85EF-2643D3DD3C69}" type="presOf" srcId="{F60F3225-10FB-4BA4-8D1B-F1988E27AF99}" destId="{FEFFA2EF-1C8E-4A7C-A848-63324FD7E8F0}" srcOrd="0" destOrd="0" presId="urn:microsoft.com/office/officeart/2005/8/layout/hierarchy3"/>
    <dgm:cxn modelId="{83DC9DC9-2FB4-4536-A424-6F5E70A8519C}" srcId="{B6580F73-4C7A-4364-8D1F-8F38E1A8F86C}" destId="{1B1CDEC8-F9E3-4BF8-93FF-1BAA1DFFA8B5}" srcOrd="0" destOrd="0" parTransId="{FCF057CC-7D93-4785-9FEF-F018B01C2F30}" sibTransId="{2B8D66FA-EBD8-4000-8470-11D05E2D8764}"/>
    <dgm:cxn modelId="{CF5B9528-D37F-471E-9F25-C5936A10DBD4}" type="presOf" srcId="{5D8933A4-73BD-44E0-A995-8DB42E08D49A}" destId="{796FC781-6CA5-4277-B0E9-428DB14A54DF}" srcOrd="0" destOrd="0" presId="urn:microsoft.com/office/officeart/2005/8/layout/hierarchy3"/>
    <dgm:cxn modelId="{74B35C77-7BD9-4A71-B84C-1696994B3DD6}" type="presParOf" srcId="{304984A2-2FFC-4AD0-AE83-3C4825B3CCA4}" destId="{3739F151-B1F9-4092-B7F4-F63FEA0100FD}" srcOrd="0" destOrd="0" presId="urn:microsoft.com/office/officeart/2005/8/layout/hierarchy3"/>
    <dgm:cxn modelId="{D6772613-6C37-49CD-BF3A-DF05D81CED3D}" type="presParOf" srcId="{3739F151-B1F9-4092-B7F4-F63FEA0100FD}" destId="{E4E2D653-5E15-45D0-A3C2-8DAA5559C944}" srcOrd="0" destOrd="0" presId="urn:microsoft.com/office/officeart/2005/8/layout/hierarchy3"/>
    <dgm:cxn modelId="{A64DA36E-3587-4E2A-A609-EC54FDB1D653}" type="presParOf" srcId="{E4E2D653-5E15-45D0-A3C2-8DAA5559C944}" destId="{50E3B872-4BC7-4746-8F3A-9541B5BBB0FA}" srcOrd="0" destOrd="0" presId="urn:microsoft.com/office/officeart/2005/8/layout/hierarchy3"/>
    <dgm:cxn modelId="{08B3DE60-37EE-4B68-B99B-D566AE2BEB62}" type="presParOf" srcId="{E4E2D653-5E15-45D0-A3C2-8DAA5559C944}" destId="{70175322-B1B2-4173-BA5A-0FB060883DA9}" srcOrd="1" destOrd="0" presId="urn:microsoft.com/office/officeart/2005/8/layout/hierarchy3"/>
    <dgm:cxn modelId="{04618227-0238-4B08-86AD-B25A43D9CD6A}" type="presParOf" srcId="{3739F151-B1F9-4092-B7F4-F63FEA0100FD}" destId="{1E7BF12A-42B8-43CC-AF39-CA5946DABEFC}" srcOrd="1" destOrd="0" presId="urn:microsoft.com/office/officeart/2005/8/layout/hierarchy3"/>
    <dgm:cxn modelId="{65F48B32-F073-46B1-8611-71EF243BEFC2}" type="presParOf" srcId="{1E7BF12A-42B8-43CC-AF39-CA5946DABEFC}" destId="{FF16F420-9C85-4C0B-BD21-FF3CF74E1F78}" srcOrd="0" destOrd="0" presId="urn:microsoft.com/office/officeart/2005/8/layout/hierarchy3"/>
    <dgm:cxn modelId="{80E66535-FF67-4B8C-8962-395A2B78405F}" type="presParOf" srcId="{1E7BF12A-42B8-43CC-AF39-CA5946DABEFC}" destId="{3E1A4A08-8A01-4EFF-A24A-3BBC0D767A89}" srcOrd="1" destOrd="0" presId="urn:microsoft.com/office/officeart/2005/8/layout/hierarchy3"/>
    <dgm:cxn modelId="{0B4FE3C9-AD5D-49A6-98F9-F6A17BFE618D}" type="presParOf" srcId="{1E7BF12A-42B8-43CC-AF39-CA5946DABEFC}" destId="{FEFFA2EF-1C8E-4A7C-A848-63324FD7E8F0}" srcOrd="2" destOrd="0" presId="urn:microsoft.com/office/officeart/2005/8/layout/hierarchy3"/>
    <dgm:cxn modelId="{16F9C125-E5F0-4182-B85A-FDF7D1EEAC17}" type="presParOf" srcId="{1E7BF12A-42B8-43CC-AF39-CA5946DABEFC}" destId="{546D604D-9777-4094-A0C5-30B2A6E52227}" srcOrd="3" destOrd="0" presId="urn:microsoft.com/office/officeart/2005/8/layout/hierarchy3"/>
    <dgm:cxn modelId="{9158DBBE-116C-46BF-8397-AFF9C11BF53B}" type="presParOf" srcId="{1E7BF12A-42B8-43CC-AF39-CA5946DABEFC}" destId="{411D14CA-1448-4514-865F-9F40ECB1290F}" srcOrd="4" destOrd="0" presId="urn:microsoft.com/office/officeart/2005/8/layout/hierarchy3"/>
    <dgm:cxn modelId="{5DA9049B-A6CD-4D85-AD2A-5C3F2E62D882}" type="presParOf" srcId="{1E7BF12A-42B8-43CC-AF39-CA5946DABEFC}" destId="{DD771E9B-3096-43DE-ABFE-E25C9C608920}" srcOrd="5" destOrd="0" presId="urn:microsoft.com/office/officeart/2005/8/layout/hierarchy3"/>
    <dgm:cxn modelId="{4FAADB3F-F9AE-44AC-8D3B-3D160499C310}" type="presParOf" srcId="{304984A2-2FFC-4AD0-AE83-3C4825B3CCA4}" destId="{FE04F908-CFD8-49C5-92DE-D4193D68D1F4}" srcOrd="1" destOrd="0" presId="urn:microsoft.com/office/officeart/2005/8/layout/hierarchy3"/>
    <dgm:cxn modelId="{96C19949-489E-4F04-9B4D-415A0C27B965}" type="presParOf" srcId="{FE04F908-CFD8-49C5-92DE-D4193D68D1F4}" destId="{2464C170-A7D2-4240-9330-157CB874F82F}" srcOrd="0" destOrd="0" presId="urn:microsoft.com/office/officeart/2005/8/layout/hierarchy3"/>
    <dgm:cxn modelId="{B663D6C1-B4C0-448A-938D-065EF1807E69}" type="presParOf" srcId="{2464C170-A7D2-4240-9330-157CB874F82F}" destId="{CFB224A6-E716-4BEA-9BF6-B603135A48C5}" srcOrd="0" destOrd="0" presId="urn:microsoft.com/office/officeart/2005/8/layout/hierarchy3"/>
    <dgm:cxn modelId="{E440E889-73C6-45B6-BCEB-DFD7D3563137}" type="presParOf" srcId="{2464C170-A7D2-4240-9330-157CB874F82F}" destId="{78A0DD50-6D9C-4788-9D6A-0AD515A2C80B}" srcOrd="1" destOrd="0" presId="urn:microsoft.com/office/officeart/2005/8/layout/hierarchy3"/>
    <dgm:cxn modelId="{EA2E7411-145F-4259-BCE2-3582C3D49727}" type="presParOf" srcId="{FE04F908-CFD8-49C5-92DE-D4193D68D1F4}" destId="{3FABD4E9-34A6-476D-9941-DBA714B0DF0E}" srcOrd="1" destOrd="0" presId="urn:microsoft.com/office/officeart/2005/8/layout/hierarchy3"/>
    <dgm:cxn modelId="{577B2E9D-2F32-4EF9-B1BB-17F10A148EE3}" type="presParOf" srcId="{3FABD4E9-34A6-476D-9941-DBA714B0DF0E}" destId="{00109438-8307-4A6C-B47D-50F781E6E5E8}" srcOrd="0" destOrd="0" presId="urn:microsoft.com/office/officeart/2005/8/layout/hierarchy3"/>
    <dgm:cxn modelId="{33966AD7-AE13-4F32-96E2-CF8B89483BE3}" type="presParOf" srcId="{3FABD4E9-34A6-476D-9941-DBA714B0DF0E}" destId="{937AA72A-D804-4234-BEA8-0BD6FEBB02BE}" srcOrd="1" destOrd="0" presId="urn:microsoft.com/office/officeart/2005/8/layout/hierarchy3"/>
    <dgm:cxn modelId="{A2810107-ADDD-480F-86F1-7420980D1BFD}" type="presParOf" srcId="{3FABD4E9-34A6-476D-9941-DBA714B0DF0E}" destId="{736AEEED-1589-47D2-921B-19CA364B849A}" srcOrd="2" destOrd="0" presId="urn:microsoft.com/office/officeart/2005/8/layout/hierarchy3"/>
    <dgm:cxn modelId="{BB27FAC4-37D6-4E27-BD5D-054D396F202B}" type="presParOf" srcId="{3FABD4E9-34A6-476D-9941-DBA714B0DF0E}" destId="{796FC781-6CA5-4277-B0E9-428DB14A54DF}" srcOrd="3" destOrd="0" presId="urn:microsoft.com/office/officeart/2005/8/layout/hierarchy3"/>
    <dgm:cxn modelId="{CF6D8251-1916-4A8A-869F-786248107B57}" type="presParOf" srcId="{3FABD4E9-34A6-476D-9941-DBA714B0DF0E}" destId="{B4F135A7-FD1E-4264-B72E-6BBBFA3B02B5}" srcOrd="4" destOrd="0" presId="urn:microsoft.com/office/officeart/2005/8/layout/hierarchy3"/>
    <dgm:cxn modelId="{84F5D4FB-479A-4D9D-ABCA-021AE9958D3E}" type="presParOf" srcId="{3FABD4E9-34A6-476D-9941-DBA714B0DF0E}" destId="{F02E8F5F-6AB3-408A-9ED7-3B896077721B}" srcOrd="5" destOrd="0" presId="urn:microsoft.com/office/officeart/2005/8/layout/hierarchy3"/>
  </dgm:cxnLst>
  <dgm:bg/>
  <dgm:whole/>
</dgm:dataModel>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0914EA7-9B56-42EE-B805-0DE58FA3428B}" type="datetimeFigureOut">
              <a:rPr lang="en-US" smtClean="0"/>
              <a:pPr/>
              <a:t>2/28/2013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65657B6-B38E-4788-B89B-C85C21CED77F}"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65657B6-B38E-4788-B89B-C85C21CED77F}"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 start the installation,  we first Construct a room, setup solar panels of 5.5kW, which generate power</a:t>
            </a:r>
            <a:r>
              <a:rPr lang="en-US" baseline="0" dirty="0" smtClean="0"/>
              <a:t> during day and store it in the battery bank. At night this energy is converted from DC to AC using the PCU and is transmitted to various clusters (of 10 houses each). Each cluster has a distribution box which supplies power to 10 HHs separately. And to limit the supply a load checker is kept for HHs to keep a cap on maximum allotted usage . Besides, after some theft issues the transmission was brought underground as shown.. With basic digging..</a:t>
            </a:r>
            <a:endParaRPr lang="en-US" dirty="0"/>
          </a:p>
        </p:txBody>
      </p:sp>
      <p:sp>
        <p:nvSpPr>
          <p:cNvPr id="4" name="Slide Number Placeholder 3"/>
          <p:cNvSpPr>
            <a:spLocks noGrp="1"/>
          </p:cNvSpPr>
          <p:nvPr>
            <p:ph type="sldNum" sz="quarter" idx="10"/>
          </p:nvPr>
        </p:nvSpPr>
        <p:spPr/>
        <p:txBody>
          <a:bodyPr/>
          <a:lstStyle/>
          <a:p>
            <a:fld id="{065657B6-B38E-4788-B89B-C85C21CED77F}"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rtl="0"/>
            <a:r>
              <a:rPr lang="en-US" dirty="0" smtClean="0"/>
              <a:t>Some of the issues that were resolved immediately after carefully observing the operations</a:t>
            </a:r>
            <a:r>
              <a:rPr lang="en-US" baseline="0" dirty="0" smtClean="0"/>
              <a:t> in the first plant, and these were..</a:t>
            </a:r>
            <a:endParaRPr lang="en-US" dirty="0" smtClean="0"/>
          </a:p>
          <a:p>
            <a:pPr lvl="0" rtl="0"/>
            <a:r>
              <a:rPr lang="en-US" dirty="0" smtClean="0"/>
              <a:t>Abuse of system</a:t>
            </a:r>
          </a:p>
          <a:p>
            <a:pPr lvl="1" rtl="0"/>
            <a:r>
              <a:rPr lang="en-US" dirty="0" smtClean="0"/>
              <a:t>Reduced through underground transmission and load checkers</a:t>
            </a:r>
          </a:p>
          <a:p>
            <a:pPr lvl="1" rtl="0"/>
            <a:r>
              <a:rPr lang="en-US" dirty="0" smtClean="0"/>
              <a:t>Securing of equipment in locked cabinets and hardware in a locked room.</a:t>
            </a:r>
          </a:p>
          <a:p>
            <a:pPr lvl="0" rtl="0"/>
            <a:r>
              <a:rPr lang="en-US" dirty="0" smtClean="0"/>
              <a:t>System Maintenance</a:t>
            </a:r>
          </a:p>
          <a:p>
            <a:pPr lvl="1" rtl="0"/>
            <a:r>
              <a:rPr lang="en-US" dirty="0" smtClean="0"/>
              <a:t>Train people locally to do the basic maintenance </a:t>
            </a:r>
          </a:p>
          <a:p>
            <a:pPr lvl="1" rtl="0"/>
            <a:r>
              <a:rPr lang="en-US" dirty="0" smtClean="0"/>
              <a:t>Regular visits by technical supervisors</a:t>
            </a:r>
          </a:p>
          <a:p>
            <a:pPr lvl="0" rtl="0"/>
            <a:r>
              <a:rPr lang="en-US" dirty="0" smtClean="0"/>
              <a:t>Monitoring</a:t>
            </a:r>
          </a:p>
          <a:p>
            <a:pPr lvl="1" rtl="0"/>
            <a:r>
              <a:rPr lang="en-US" dirty="0" smtClean="0"/>
              <a:t>Incentivizing local NGO Vs Remote monitoring</a:t>
            </a:r>
          </a:p>
          <a:p>
            <a:pPr lvl="0" rtl="0"/>
            <a:r>
              <a:rPr lang="en-US" dirty="0" smtClean="0"/>
              <a:t>Regular payment collection</a:t>
            </a:r>
          </a:p>
          <a:p>
            <a:pPr lvl="1" rtl="0"/>
            <a:r>
              <a:rPr lang="en-US" dirty="0" smtClean="0"/>
              <a:t>Currently being addressed by incentivizing operators </a:t>
            </a:r>
          </a:p>
          <a:p>
            <a:pPr lvl="1" rtl="0"/>
            <a:r>
              <a:rPr lang="en-US" dirty="0" smtClean="0"/>
              <a:t>May introduce prepaid meter-</a:t>
            </a:r>
            <a:r>
              <a:rPr lang="en-US" baseline="0" dirty="0" smtClean="0"/>
              <a:t> for buying credits by making advanced payments…</a:t>
            </a:r>
          </a:p>
          <a:p>
            <a:pPr lvl="0" rtl="0"/>
            <a:r>
              <a:rPr lang="en-US" dirty="0" smtClean="0"/>
              <a:t>Weather issues leading to insufficient charge in batteries</a:t>
            </a:r>
          </a:p>
          <a:p>
            <a:pPr lvl="1" rtl="0"/>
            <a:r>
              <a:rPr lang="en-US" dirty="0" smtClean="0"/>
              <a:t>Diesel Generator Hybrid system with a BMS to be introduced</a:t>
            </a:r>
          </a:p>
          <a:p>
            <a:pPr lvl="0" rtl="0"/>
            <a:endParaRPr lang="en-US" dirty="0" smtClean="0"/>
          </a:p>
          <a:p>
            <a:pPr lvl="0" rtl="0"/>
            <a:r>
              <a:rPr lang="en-US" dirty="0" smtClean="0"/>
              <a:t>The 3</a:t>
            </a:r>
            <a:r>
              <a:rPr lang="en-US" baseline="0" dirty="0" smtClean="0"/>
              <a:t> middle ones in orange were further improved by having a network of SMGs.</a:t>
            </a:r>
            <a:endParaRPr lang="en-US" dirty="0" smtClean="0"/>
          </a:p>
          <a:p>
            <a:pPr lvl="0" rtl="0"/>
            <a:endParaRPr lang="en-US" dirty="0" smtClean="0"/>
          </a:p>
        </p:txBody>
      </p:sp>
      <p:sp>
        <p:nvSpPr>
          <p:cNvPr id="4" name="Slide Number Placeholder 3"/>
          <p:cNvSpPr>
            <a:spLocks noGrp="1"/>
          </p:cNvSpPr>
          <p:nvPr>
            <p:ph type="sldNum" sz="quarter" idx="10"/>
          </p:nvPr>
        </p:nvSpPr>
        <p:spPr/>
        <p:txBody>
          <a:bodyPr/>
          <a:lstStyle/>
          <a:p>
            <a:fld id="{065657B6-B38E-4788-B89B-C85C21CED77F}"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rtl="0" fontAlgn="ctr"/>
            <a:r>
              <a:rPr lang="en-US" sz="1200" kern="1200" dirty="0" smtClean="0">
                <a:solidFill>
                  <a:schemeClr val="tx1"/>
                </a:solidFill>
                <a:latin typeface="+mn-lt"/>
                <a:ea typeface="+mn-ea"/>
                <a:cs typeface="+mn-cs"/>
              </a:rPr>
              <a:t>With the aim of SMG running without  a follow up from our side, a local Ngo was given the </a:t>
            </a:r>
            <a:r>
              <a:rPr lang="en-US" sz="1200" kern="1200" dirty="0" err="1" smtClean="0">
                <a:solidFill>
                  <a:schemeClr val="tx1"/>
                </a:solidFill>
                <a:latin typeface="+mn-lt"/>
                <a:ea typeface="+mn-ea"/>
                <a:cs typeface="+mn-cs"/>
              </a:rPr>
              <a:t>resposnsibility</a:t>
            </a:r>
            <a:r>
              <a:rPr lang="en-US" sz="1200" kern="1200" dirty="0" smtClean="0">
                <a:solidFill>
                  <a:schemeClr val="tx1"/>
                </a:solidFill>
                <a:latin typeface="+mn-lt"/>
                <a:ea typeface="+mn-ea"/>
                <a:cs typeface="+mn-cs"/>
              </a:rPr>
              <a:t> to do monitoring and regular follow ups (in </a:t>
            </a:r>
            <a:r>
              <a:rPr lang="en-US" sz="1200" kern="1200" dirty="0" err="1" smtClean="0">
                <a:solidFill>
                  <a:schemeClr val="tx1"/>
                </a:solidFill>
                <a:latin typeface="+mn-lt"/>
                <a:ea typeface="+mn-ea"/>
                <a:cs typeface="+mn-cs"/>
              </a:rPr>
              <a:t>cluded</a:t>
            </a:r>
            <a:r>
              <a:rPr lang="en-US" sz="1200" kern="1200" dirty="0" smtClean="0">
                <a:solidFill>
                  <a:schemeClr val="tx1"/>
                </a:solidFill>
                <a:latin typeface="+mn-lt"/>
                <a:ea typeface="+mn-ea"/>
                <a:cs typeface="+mn-cs"/>
              </a:rPr>
              <a:t> meeting with VEC &amp; operators) and whenever require take help from TRC.  There permanence, good hold on the community, regular interaction </a:t>
            </a:r>
            <a:r>
              <a:rPr lang="en-US" sz="1200" kern="1200" dirty="0" err="1" smtClean="0">
                <a:solidFill>
                  <a:schemeClr val="tx1"/>
                </a:solidFill>
                <a:latin typeface="+mn-lt"/>
                <a:ea typeface="+mn-ea"/>
                <a:cs typeface="+mn-cs"/>
              </a:rPr>
              <a:t>bcz</a:t>
            </a:r>
            <a:r>
              <a:rPr lang="en-US" sz="1200" kern="1200" dirty="0" smtClean="0">
                <a:solidFill>
                  <a:schemeClr val="tx1"/>
                </a:solidFill>
                <a:latin typeface="+mn-lt"/>
                <a:ea typeface="+mn-ea"/>
                <a:cs typeface="+mn-cs"/>
              </a:rPr>
              <a:t> of other development activities makes the effort much easier</a:t>
            </a:r>
          </a:p>
          <a:p>
            <a:pPr lvl="0" rtl="0"/>
            <a:endParaRPr lang="en-US" baseline="0" dirty="0" smtClean="0"/>
          </a:p>
          <a:p>
            <a:pPr lvl="0" rtl="0"/>
            <a:r>
              <a:rPr lang="en-US" baseline="0" dirty="0" smtClean="0"/>
              <a:t>We are constantly innovating, to make a more simpler model that is easily replicable.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 model has threefold benefits: </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sz="1200" kern="1200" dirty="0" smtClean="0">
                <a:solidFill>
                  <a:schemeClr val="tx1"/>
                </a:solidFill>
                <a:latin typeface="+mn-lt"/>
                <a:ea typeface="+mn-ea"/>
                <a:cs typeface="+mn-cs"/>
              </a:rPr>
              <a:t>Moves away from the donation style of simply giving products away for free</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gives the villagers a greater sense of ownership while maintaining dignity). </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sz="1200" kern="1200" dirty="0" smtClean="0">
                <a:solidFill>
                  <a:schemeClr val="tx1"/>
                </a:solidFill>
                <a:latin typeface="+mn-lt"/>
                <a:ea typeface="+mn-ea"/>
                <a:cs typeface="+mn-cs"/>
              </a:rPr>
              <a:t>Establishes credit amongst the villagers, enabling them to participate in similar village empowerment programs in the future;</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sz="1200" kern="1200" dirty="0" smtClean="0">
                <a:solidFill>
                  <a:schemeClr val="tx1"/>
                </a:solidFill>
                <a:latin typeface="+mn-lt"/>
                <a:ea typeface="+mn-ea"/>
                <a:cs typeface="+mn-cs"/>
              </a:rPr>
              <a:t>By recovering costs, these</a:t>
            </a:r>
            <a:r>
              <a:rPr lang="en-US" sz="1200" kern="1200" baseline="0" dirty="0" smtClean="0">
                <a:solidFill>
                  <a:schemeClr val="tx1"/>
                </a:solidFill>
                <a:latin typeface="+mn-lt"/>
                <a:ea typeface="+mn-ea"/>
                <a:cs typeface="+mn-cs"/>
              </a:rPr>
              <a:t> can become a good business propositions and can help </a:t>
            </a:r>
            <a:r>
              <a:rPr lang="en-US" sz="1200" kern="1200" dirty="0" smtClean="0">
                <a:solidFill>
                  <a:schemeClr val="tx1"/>
                </a:solidFill>
                <a:latin typeface="+mn-lt"/>
                <a:ea typeface="+mn-ea"/>
                <a:cs typeface="+mn-cs"/>
              </a:rPr>
              <a:t>replace philanthropies as the source of funding</a:t>
            </a:r>
          </a:p>
        </p:txBody>
      </p:sp>
      <p:sp>
        <p:nvSpPr>
          <p:cNvPr id="4" name="Slide Number Placeholder 3"/>
          <p:cNvSpPr>
            <a:spLocks noGrp="1"/>
          </p:cNvSpPr>
          <p:nvPr>
            <p:ph type="sldNum" sz="quarter" idx="10"/>
          </p:nvPr>
        </p:nvSpPr>
        <p:spPr/>
        <p:txBody>
          <a:bodyPr/>
          <a:lstStyle/>
          <a:p>
            <a:fld id="{065657B6-B38E-4788-B89B-C85C21CED77F}"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rtl="0"/>
            <a:r>
              <a:rPr lang="en-US" i="0" dirty="0" smtClean="0"/>
              <a:t>Clean, reliable and affordable power </a:t>
            </a:r>
          </a:p>
          <a:p>
            <a:pPr lvl="1" rtl="0"/>
            <a:r>
              <a:rPr lang="en-US" i="0" dirty="0" smtClean="0"/>
              <a:t>For 175 households in each village for 25 years where the facility is installed</a:t>
            </a:r>
          </a:p>
          <a:p>
            <a:pPr lvl="0" rtl="0"/>
            <a:r>
              <a:rPr lang="en-US" i="0" dirty="0" smtClean="0"/>
              <a:t>Cash saving</a:t>
            </a:r>
          </a:p>
          <a:p>
            <a:pPr lvl="1" rtl="0"/>
            <a:r>
              <a:rPr lang="en-US" dirty="0" smtClean="0"/>
              <a:t>₹</a:t>
            </a:r>
            <a:r>
              <a:rPr lang="en-US" i="0" dirty="0" smtClean="0"/>
              <a:t>400 - 600/year (</a:t>
            </a:r>
            <a:r>
              <a:rPr lang="de-DE" baseline="0" dirty="0" smtClean="0"/>
              <a:t>5,70 -8,60 €</a:t>
            </a:r>
            <a:r>
              <a:rPr lang="en-US" i="0" dirty="0" smtClean="0"/>
              <a:t>) for each household every year by reducing their expenditure on kerosene and mobile charging</a:t>
            </a:r>
          </a:p>
          <a:p>
            <a:pPr lvl="0" rtl="0"/>
            <a:r>
              <a:rPr lang="en-US" i="0" dirty="0" smtClean="0"/>
              <a:t>GHG emission reduction</a:t>
            </a:r>
          </a:p>
          <a:p>
            <a:pPr lvl="1" rtl="0"/>
            <a:r>
              <a:rPr lang="en-US" i="0" dirty="0" smtClean="0"/>
              <a:t>Saves burning of 12,000 liters of kerosene thereby reducing indoor air pollution and GHG emission</a:t>
            </a:r>
          </a:p>
          <a:p>
            <a:pPr lvl="0" rtl="0"/>
            <a:r>
              <a:rPr lang="en-US" i="0" dirty="0" smtClean="0"/>
              <a:t>Livelihood opportunity</a:t>
            </a:r>
          </a:p>
          <a:p>
            <a:pPr lvl="1" rtl="0"/>
            <a:r>
              <a:rPr lang="en-US" i="0" dirty="0" smtClean="0"/>
              <a:t>Building capacity of local people and giving employment locally</a:t>
            </a:r>
          </a:p>
          <a:p>
            <a:pPr lvl="1" rtl="0"/>
            <a:r>
              <a:rPr lang="en-US" i="0" dirty="0" smtClean="0"/>
              <a:t>Promoting new livelihood opportunities with additional working hours </a:t>
            </a:r>
          </a:p>
          <a:p>
            <a:pPr lvl="0" rtl="0"/>
            <a:r>
              <a:rPr lang="en-US" i="0" dirty="0" smtClean="0"/>
              <a:t>Ease of scaling up</a:t>
            </a:r>
          </a:p>
          <a:p>
            <a:pPr lvl="1" rtl="0"/>
            <a:r>
              <a:rPr lang="en-US" i="0" dirty="0" smtClean="0"/>
              <a:t>Minimum technical skilled required for O&amp;M</a:t>
            </a:r>
          </a:p>
          <a:p>
            <a:endParaRPr lang="de-DE" dirty="0" smtClean="0"/>
          </a:p>
          <a:p>
            <a:r>
              <a:rPr lang="de-DE" dirty="0" smtClean="0"/>
              <a:t>We still see a</a:t>
            </a:r>
            <a:r>
              <a:rPr lang="de-DE" baseline="0" dirty="0" smtClean="0"/>
              <a:t> lot of scope for improvment in the orange ones...</a:t>
            </a:r>
            <a:endParaRPr lang="de-DE" dirty="0"/>
          </a:p>
        </p:txBody>
      </p:sp>
      <p:sp>
        <p:nvSpPr>
          <p:cNvPr id="4" name="Slide Number Placeholder 3"/>
          <p:cNvSpPr>
            <a:spLocks noGrp="1"/>
          </p:cNvSpPr>
          <p:nvPr>
            <p:ph type="sldNum" sz="quarter" idx="10"/>
          </p:nvPr>
        </p:nvSpPr>
        <p:spPr/>
        <p:txBody>
          <a:bodyPr/>
          <a:lstStyle/>
          <a:p>
            <a:fld id="{065657B6-B38E-4788-B89B-C85C21CED77F}"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lvl="0" rtl="0"/>
            <a:r>
              <a:rPr lang="en-US" b="0" dirty="0" smtClean="0"/>
              <a:t>There are various challenges faced</a:t>
            </a:r>
            <a:r>
              <a:rPr lang="en-US" b="0" baseline="0" dirty="0" smtClean="0"/>
              <a:t> in implementation…</a:t>
            </a:r>
          </a:p>
          <a:p>
            <a:pPr lvl="0" rtl="0"/>
            <a:r>
              <a:rPr lang="en-US" b="0" baseline="0" dirty="0" smtClean="0"/>
              <a:t>Technical team has to live in adverse conditions, the sites are inaccessible, its </a:t>
            </a:r>
            <a:r>
              <a:rPr lang="en-US" b="0" dirty="0" smtClean="0"/>
              <a:t>Challenging to find reliable suppliers for system components, </a:t>
            </a:r>
          </a:p>
          <a:p>
            <a:pPr lvl="0" rtl="0"/>
            <a:endParaRPr lang="en-US" b="0" dirty="0" smtClean="0"/>
          </a:p>
          <a:p>
            <a:pPr lvl="0" rtl="0"/>
            <a:r>
              <a:rPr lang="en-US" b="0" dirty="0" smtClean="0"/>
              <a:t>Corruption at various</a:t>
            </a:r>
            <a:r>
              <a:rPr lang="en-US" b="0" baseline="0" dirty="0" smtClean="0"/>
              <a:t> levels remained a problem while executing.</a:t>
            </a:r>
          </a:p>
          <a:p>
            <a:r>
              <a:rPr lang="en-US" b="0" dirty="0" smtClean="0"/>
              <a:t>Demand based design-customization</a:t>
            </a:r>
            <a:r>
              <a:rPr lang="en-US" b="0" baseline="0" dirty="0" smtClean="0"/>
              <a:t> becomes impractical after some point. It is </a:t>
            </a:r>
            <a:r>
              <a:rPr lang="en-US" b="0" baseline="0" dirty="0" err="1" smtClean="0"/>
              <a:t>difficlt</a:t>
            </a:r>
            <a:r>
              <a:rPr lang="en-US" b="0" baseline="0" dirty="0" smtClean="0"/>
              <a:t> to foresee the future demand and </a:t>
            </a:r>
            <a:r>
              <a:rPr lang="en-US" b="0" baseline="0" dirty="0" err="1" smtClean="0"/>
              <a:t>deisgn</a:t>
            </a:r>
            <a:r>
              <a:rPr lang="en-US" b="0" baseline="0" dirty="0" smtClean="0"/>
              <a:t> accordingly. It keeps increasing. </a:t>
            </a:r>
            <a:endParaRPr lang="en-US" b="0" dirty="0" smtClean="0"/>
          </a:p>
          <a:p>
            <a:r>
              <a:rPr lang="en-US" b="0" dirty="0" smtClean="0"/>
              <a:t>Yes the model should be demand</a:t>
            </a:r>
            <a:r>
              <a:rPr lang="en-US" b="0" baseline="0" dirty="0" smtClean="0"/>
              <a:t> driven, but it keeps changing from time to time &amp; place to place..</a:t>
            </a:r>
          </a:p>
          <a:p>
            <a:r>
              <a:rPr lang="en-US" b="0" dirty="0" smtClean="0"/>
              <a:t>If I have to set a proposal for getting finance/subsidy</a:t>
            </a:r>
            <a:r>
              <a:rPr lang="en-US" b="0" baseline="0" dirty="0" smtClean="0"/>
              <a:t> I have to do it well before setting up that plant, and things change once it is setup.</a:t>
            </a:r>
            <a:endParaRPr lang="en-US" b="0" dirty="0"/>
          </a:p>
        </p:txBody>
      </p:sp>
      <p:sp>
        <p:nvSpPr>
          <p:cNvPr id="4" name="Slide Number Placeholder 3"/>
          <p:cNvSpPr>
            <a:spLocks noGrp="1"/>
          </p:cNvSpPr>
          <p:nvPr>
            <p:ph type="sldNum" sz="quarter" idx="10"/>
          </p:nvPr>
        </p:nvSpPr>
        <p:spPr/>
        <p:txBody>
          <a:bodyPr/>
          <a:lstStyle/>
          <a:p>
            <a:fld id="{065657B6-B38E-4788-B89B-C85C21CED77F}"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65657B6-B38E-4788-B89B-C85C21CED77F}"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65657B6-B38E-4788-B89B-C85C21CED77F}" type="slidenum">
              <a:rPr lang="en-US" smtClean="0"/>
              <a:pPr/>
              <a:t>16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rtl="0"/>
            <a:r>
              <a:rPr lang="en-US" u="sng" dirty="0" smtClean="0"/>
              <a:t>45 % households nationwide has no access to reliable electricity</a:t>
            </a:r>
          </a:p>
          <a:p>
            <a:pPr lvl="1" rtl="0"/>
            <a:r>
              <a:rPr lang="en-US" dirty="0" smtClean="0"/>
              <a:t>35 % relies on kerosene for lighting (inefficient</a:t>
            </a:r>
            <a:r>
              <a:rPr lang="en-US" i="1" dirty="0" smtClean="0"/>
              <a:t>, unhealthy &amp; unsafe)</a:t>
            </a:r>
            <a:endParaRPr lang="en-US" dirty="0" smtClean="0"/>
          </a:p>
          <a:p>
            <a:pPr lvl="1" rtl="0"/>
            <a:r>
              <a:rPr lang="en-US" dirty="0" smtClean="0"/>
              <a:t>Poor pay more for energy services that their urban counterpart,</a:t>
            </a:r>
            <a:r>
              <a:rPr lang="en-US" baseline="0" dirty="0" smtClean="0"/>
              <a:t> </a:t>
            </a:r>
            <a:r>
              <a:rPr lang="en-US" dirty="0" smtClean="0"/>
              <a:t>hinders education &amp; economic growth  </a:t>
            </a:r>
          </a:p>
          <a:p>
            <a:pPr lvl="0" rtl="0"/>
            <a:endParaRPr lang="en-US" dirty="0" smtClean="0"/>
          </a:p>
          <a:p>
            <a:pPr lvl="0" rtl="0"/>
            <a:r>
              <a:rPr lang="en-US" u="sng" dirty="0" smtClean="0"/>
              <a:t>$2 billion/yr untapped market in off-grid distributed energy</a:t>
            </a:r>
          </a:p>
          <a:p>
            <a:pPr lvl="0" rtl="0"/>
            <a:r>
              <a:rPr lang="en-US" dirty="0" smtClean="0"/>
              <a:t>Av off-grid rural household in India spends ₹ 120/ month (1,70 </a:t>
            </a:r>
            <a:r>
              <a:rPr lang="de-DE" baseline="0" dirty="0" smtClean="0"/>
              <a:t>€)</a:t>
            </a:r>
            <a:r>
              <a:rPr lang="en-US" dirty="0" smtClean="0"/>
              <a:t> for lighting (kerosene) &amp; mobile charging service . Rs 50/month – for ultra-poor who buy 3 </a:t>
            </a:r>
            <a:r>
              <a:rPr lang="en-US" dirty="0" err="1" smtClean="0"/>
              <a:t>Ltrs</a:t>
            </a:r>
            <a:r>
              <a:rPr lang="en-US" dirty="0" smtClean="0"/>
              <a:t> subsidized kerosene</a:t>
            </a:r>
          </a:p>
          <a:p>
            <a:pPr lvl="0" rtl="0"/>
            <a:r>
              <a:rPr lang="en-US" u="sng" dirty="0" smtClean="0"/>
              <a:t>The cost to government in</a:t>
            </a:r>
            <a:r>
              <a:rPr lang="en-US" u="sng" baseline="0" dirty="0" smtClean="0"/>
              <a:t> providing energy service to this population</a:t>
            </a:r>
            <a:r>
              <a:rPr lang="en-US" u="sng" dirty="0" smtClean="0"/>
              <a:t> is very high</a:t>
            </a:r>
          </a:p>
          <a:p>
            <a:pPr lvl="1" rtl="0"/>
            <a:r>
              <a:rPr lang="en-US" dirty="0" smtClean="0"/>
              <a:t>Fuel dependency and subsidies</a:t>
            </a:r>
          </a:p>
          <a:p>
            <a:pPr lvl="1" rtl="0"/>
            <a:r>
              <a:rPr lang="en-US" dirty="0" smtClean="0"/>
              <a:t>Extending Centralized grid: has high costs &amp; is ineffective in serving remote villages </a:t>
            </a:r>
          </a:p>
          <a:p>
            <a:pPr lvl="1" rtl="0"/>
            <a:endParaRPr lang="en-US" dirty="0" smtClean="0"/>
          </a:p>
          <a:p>
            <a:pPr lvl="1" rtl="0"/>
            <a:r>
              <a:rPr lang="en-US" dirty="0" smtClean="0"/>
              <a:t>As a result we</a:t>
            </a:r>
            <a:r>
              <a:rPr lang="en-US" baseline="0" dirty="0" smtClean="0"/>
              <a:t> continue having this huge Off-Grid population</a:t>
            </a: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Ultra-Poor households spend Rs. 50/ month for lighting (3 </a:t>
            </a:r>
            <a:r>
              <a:rPr lang="en-US" dirty="0" err="1" smtClean="0"/>
              <a:t>ltrs</a:t>
            </a:r>
            <a:r>
              <a:rPr lang="en-US" dirty="0" smtClean="0"/>
              <a:t> of kerosene)</a:t>
            </a:r>
          </a:p>
        </p:txBody>
      </p:sp>
      <p:sp>
        <p:nvSpPr>
          <p:cNvPr id="4" name="Slide Number Placeholder 3"/>
          <p:cNvSpPr>
            <a:spLocks noGrp="1"/>
          </p:cNvSpPr>
          <p:nvPr>
            <p:ph type="sldNum" sz="quarter" idx="10"/>
          </p:nvPr>
        </p:nvSpPr>
        <p:spPr/>
        <p:txBody>
          <a:bodyPr/>
          <a:lstStyle/>
          <a:p>
            <a:fld id="{065657B6-B38E-4788-B89B-C85C21CED77F}"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More than 50% of the kerosene lighting market is in 4 states, which are marked.</a:t>
            </a:r>
          </a:p>
          <a:p>
            <a:r>
              <a:rPr lang="en-US" baseline="0" dirty="0" smtClean="0"/>
              <a:t>Which have the highest number of off-grid households.</a:t>
            </a:r>
          </a:p>
          <a:p>
            <a:r>
              <a:rPr lang="en-US" baseline="0" dirty="0" smtClean="0"/>
              <a:t>Bihar having 15% of the market has a very small area</a:t>
            </a:r>
          </a:p>
          <a:p>
            <a:endParaRPr lang="en-US" baseline="0" dirty="0" smtClean="0"/>
          </a:p>
        </p:txBody>
      </p:sp>
      <p:sp>
        <p:nvSpPr>
          <p:cNvPr id="4" name="Slide Number Placeholder 3"/>
          <p:cNvSpPr>
            <a:spLocks noGrp="1"/>
          </p:cNvSpPr>
          <p:nvPr>
            <p:ph type="sldNum" sz="quarter" idx="10"/>
          </p:nvPr>
        </p:nvSpPr>
        <p:spPr/>
        <p:txBody>
          <a:bodyPr/>
          <a:lstStyle/>
          <a:p>
            <a:fld id="{065657B6-B38E-4788-B89B-C85C21CED77F}"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1" rtl="0"/>
            <a:r>
              <a:rPr lang="en-US" dirty="0" smtClean="0"/>
              <a:t>Bihar is 3</a:t>
            </a:r>
            <a:r>
              <a:rPr lang="en-US" baseline="30000" dirty="0" smtClean="0"/>
              <a:t>rd</a:t>
            </a:r>
            <a:r>
              <a:rPr lang="en-US" dirty="0" smtClean="0"/>
              <a:t> largest state in terms of population of the 27 states,</a:t>
            </a:r>
            <a:r>
              <a:rPr lang="en-US" baseline="0" dirty="0" smtClean="0"/>
              <a:t> </a:t>
            </a:r>
            <a:r>
              <a:rPr lang="en-US" baseline="0" dirty="0" err="1" smtClean="0"/>
              <a:t>hacing</a:t>
            </a:r>
            <a:r>
              <a:rPr lang="en-US" baseline="0" dirty="0" smtClean="0"/>
              <a:t> 9% of </a:t>
            </a:r>
            <a:r>
              <a:rPr lang="en-US" baseline="0" dirty="0" err="1" smtClean="0"/>
              <a:t>population,and</a:t>
            </a:r>
            <a:r>
              <a:rPr lang="en-US" baseline="0" dirty="0" smtClean="0"/>
              <a:t> in terms of area it the 12</a:t>
            </a:r>
            <a:r>
              <a:rPr lang="en-US" baseline="30000" dirty="0" smtClean="0"/>
              <a:t>th</a:t>
            </a:r>
            <a:r>
              <a:rPr lang="en-US" baseline="0" dirty="0" smtClean="0"/>
              <a:t> largest and has less than 3% of the total national area.</a:t>
            </a:r>
          </a:p>
          <a:p>
            <a:pPr lvl="1" rtl="0"/>
            <a:r>
              <a:rPr lang="en-US" dirty="0" smtClean="0"/>
              <a:t>Per capita energy consumption</a:t>
            </a:r>
            <a:r>
              <a:rPr lang="en-US" baseline="0" dirty="0" smtClean="0"/>
              <a:t> is</a:t>
            </a:r>
            <a:r>
              <a:rPr lang="en-US" dirty="0" smtClean="0"/>
              <a:t> 95 units,</a:t>
            </a:r>
            <a:r>
              <a:rPr lang="en-US" baseline="0" dirty="0" smtClean="0"/>
              <a:t> which is 8 times less than the </a:t>
            </a:r>
            <a:r>
              <a:rPr lang="en-US" dirty="0" smtClean="0"/>
              <a:t>National average. </a:t>
            </a:r>
          </a:p>
          <a:p>
            <a:pPr lvl="1" rtl="0"/>
            <a:r>
              <a:rPr lang="en-US" dirty="0" smtClean="0"/>
              <a:t>Reasons being - Insufficient</a:t>
            </a:r>
            <a:r>
              <a:rPr lang="en-US" baseline="0" dirty="0" smtClean="0"/>
              <a:t> supply and high </a:t>
            </a:r>
            <a:r>
              <a:rPr lang="en-US" dirty="0" smtClean="0"/>
              <a:t>Transmission &amp; Distribution Losses : 51%</a:t>
            </a:r>
          </a:p>
          <a:p>
            <a:pPr lvl="1" rtl="0"/>
            <a:r>
              <a:rPr lang="en-US" dirty="0" smtClean="0"/>
              <a:t>Villages electrified : 53 % …</a:t>
            </a:r>
            <a:r>
              <a:rPr lang="en-US" baseline="0" dirty="0" smtClean="0"/>
              <a:t> It has 85 % p</a:t>
            </a:r>
            <a:r>
              <a:rPr lang="en-US" dirty="0" smtClean="0"/>
              <a:t>opulation with no access to electricity</a:t>
            </a:r>
          </a:p>
          <a:p>
            <a:pPr lvl="1" rtl="0"/>
            <a:endParaRPr lang="en-US" dirty="0" smtClean="0"/>
          </a:p>
          <a:p>
            <a:pPr lvl="0" rtl="0"/>
            <a:r>
              <a:rPr lang="en-US" dirty="0" smtClean="0"/>
              <a:t>It clearly</a:t>
            </a:r>
            <a:r>
              <a:rPr lang="en-US" baseline="0" dirty="0" smtClean="0"/>
              <a:t> is the </a:t>
            </a:r>
            <a:r>
              <a:rPr lang="en-US" dirty="0" smtClean="0"/>
              <a:t>State with highest population density, wherein most of them have no access to electricity </a:t>
            </a:r>
          </a:p>
          <a:p>
            <a:pPr lvl="1" rtl="0"/>
            <a:r>
              <a:rPr lang="en-US" dirty="0" smtClean="0"/>
              <a:t>Huge demand- supply gap</a:t>
            </a:r>
          </a:p>
          <a:p>
            <a:pPr lvl="1" rtl="0"/>
            <a:r>
              <a:rPr lang="en-US" dirty="0" smtClean="0"/>
              <a:t>Strong market opportunity for  off-grid energy solution  </a:t>
            </a:r>
          </a:p>
          <a:p>
            <a:pPr lvl="0" rtl="0"/>
            <a:r>
              <a:rPr lang="en-US" dirty="0" smtClean="0"/>
              <a:t>Recent change in government </a:t>
            </a:r>
          </a:p>
          <a:p>
            <a:pPr lvl="1" rtl="0"/>
            <a:r>
              <a:rPr lang="en-US" dirty="0" smtClean="0"/>
              <a:t>In the last 8-10 years Improved law and order has led to emergence of enterprises in various sectors and improved infrastructure</a:t>
            </a:r>
          </a:p>
        </p:txBody>
      </p:sp>
      <p:sp>
        <p:nvSpPr>
          <p:cNvPr id="4" name="Slide Number Placeholder 3"/>
          <p:cNvSpPr>
            <a:spLocks noGrp="1"/>
          </p:cNvSpPr>
          <p:nvPr>
            <p:ph type="sldNum" sz="quarter" idx="10"/>
          </p:nvPr>
        </p:nvSpPr>
        <p:spPr/>
        <p:txBody>
          <a:bodyPr/>
          <a:lstStyle/>
          <a:p>
            <a:fld id="{065657B6-B38E-4788-B89B-C85C21CED77F}"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de-DE" dirty="0" smtClean="0"/>
              <a:t>To cater to this market, my</a:t>
            </a:r>
            <a:r>
              <a:rPr lang="de-DE" baseline="0" dirty="0" smtClean="0"/>
              <a:t> team worked on several solutions starting with solar charging stations</a:t>
            </a:r>
            <a:endParaRPr lang="de-DE" dirty="0"/>
          </a:p>
        </p:txBody>
      </p:sp>
      <p:sp>
        <p:nvSpPr>
          <p:cNvPr id="4" name="Slide Number Placeholder 3"/>
          <p:cNvSpPr>
            <a:spLocks noGrp="1"/>
          </p:cNvSpPr>
          <p:nvPr>
            <p:ph type="sldNum" sz="quarter" idx="10"/>
          </p:nvPr>
        </p:nvSpPr>
        <p:spPr/>
        <p:txBody>
          <a:bodyPr/>
          <a:lstStyle/>
          <a:p>
            <a:fld id="{065657B6-B38E-4788-B89B-C85C21CED77F}"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 need for grid like solution was felt.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But waiting for grid extension is not the best</a:t>
            </a:r>
            <a:r>
              <a:rPr lang="en-US" baseline="0" dirty="0" smtClean="0"/>
              <a:t> option , since..</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Various micro grids &amp; mini grids were setup by social entrepreneurs.. We studied them and the challenges involved…</a:t>
            </a:r>
            <a:endParaRPr lang="en-US" dirty="0" smtClean="0"/>
          </a:p>
        </p:txBody>
      </p:sp>
      <p:sp>
        <p:nvSpPr>
          <p:cNvPr id="4" name="Slide Number Placeholder 3"/>
          <p:cNvSpPr>
            <a:spLocks noGrp="1"/>
          </p:cNvSpPr>
          <p:nvPr>
            <p:ph type="sldNum" sz="quarter" idx="10"/>
          </p:nvPr>
        </p:nvSpPr>
        <p:spPr/>
        <p:txBody>
          <a:bodyPr/>
          <a:lstStyle/>
          <a:p>
            <a:fld id="{065657B6-B38E-4788-B89B-C85C21CED77F}"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Wherein each</a:t>
            </a:r>
            <a:r>
              <a:rPr lang="en-US" baseline="0" dirty="0" smtClean="0"/>
              <a:t> SCS has 50-60 lanterns, which are deposited in the morning, batteries get charged with solar PV, taken back at evenings and used at nights, brought back again in the morning.</a:t>
            </a:r>
          </a:p>
          <a:p>
            <a:r>
              <a:rPr lang="en-US" baseline="0" dirty="0" smtClean="0"/>
              <a:t>Revenue collected in the form of Daily collection of fixed amount, only sufficient for O&amp;M of SCS.</a:t>
            </a:r>
          </a:p>
          <a:p>
            <a:r>
              <a:rPr lang="en-US" baseline="0" dirty="0" smtClean="0"/>
              <a:t>The capital cost is in the form of Grant and thus is not scalable.</a:t>
            </a:r>
          </a:p>
          <a:p>
            <a:r>
              <a:rPr lang="en-US" baseline="0" dirty="0" smtClean="0"/>
              <a:t>Other issues: lack of ownership since its a rental scheme. Only offers lighting, 60 different units have to be maintained, which becomes difficult, Over dependence on the SCS, as there are2 roundtrips everyday.</a:t>
            </a:r>
          </a:p>
        </p:txBody>
      </p:sp>
      <p:sp>
        <p:nvSpPr>
          <p:cNvPr id="4" name="Slide Number Placeholder 3"/>
          <p:cNvSpPr>
            <a:spLocks noGrp="1"/>
          </p:cNvSpPr>
          <p:nvPr>
            <p:ph type="sldNum" sz="quarter" idx="10"/>
          </p:nvPr>
        </p:nvSpPr>
        <p:spPr/>
        <p:txBody>
          <a:bodyPr/>
          <a:lstStyle/>
          <a:p>
            <a:fld id="{065657B6-B38E-4788-B89B-C85C21CED77F}"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rtl="0"/>
            <a:r>
              <a:rPr lang="en-US" i="0" dirty="0" smtClean="0"/>
              <a:t>We tried</a:t>
            </a:r>
            <a:r>
              <a:rPr lang="en-US" i="0" baseline="0" dirty="0" smtClean="0"/>
              <a:t> to overcome the challenges and came up with the design of a new SMG..</a:t>
            </a:r>
            <a:endParaRPr lang="en-US" i="0" dirty="0" smtClean="0"/>
          </a:p>
          <a:p>
            <a:pPr lvl="0" rtl="0"/>
            <a:endParaRPr lang="en-US" i="0" dirty="0" smtClean="0"/>
          </a:p>
          <a:p>
            <a:pPr lvl="0" rtl="0"/>
            <a:r>
              <a:rPr lang="en-US" i="0" dirty="0" smtClean="0"/>
              <a:t>This</a:t>
            </a:r>
            <a:r>
              <a:rPr lang="en-US" i="0" baseline="0" dirty="0" smtClean="0"/>
              <a:t> was not a model that would completely electrify a village but will be sufficient in providing basic electricity to 175 HHs… every evening when it was needed the most.</a:t>
            </a:r>
            <a:endParaRPr lang="en-US" i="0" dirty="0" smtClean="0"/>
          </a:p>
          <a:p>
            <a:pPr lvl="0" rtl="0"/>
            <a:endParaRPr lang="en-US" i="0" dirty="0" smtClean="0"/>
          </a:p>
          <a:p>
            <a:pPr lvl="0" rtl="0"/>
            <a:r>
              <a:rPr lang="en-US" i="0" u="sng" dirty="0" smtClean="0"/>
              <a:t>Village level centralized generation and distribution systems</a:t>
            </a:r>
          </a:p>
          <a:p>
            <a:pPr lvl="1" rtl="0"/>
            <a:r>
              <a:rPr lang="en-US" dirty="0" smtClean="0"/>
              <a:t>Ensuring high quality of reliable supply to 175 households</a:t>
            </a:r>
          </a:p>
          <a:p>
            <a:pPr lvl="1" rtl="0"/>
            <a:r>
              <a:rPr lang="en-US" dirty="0" smtClean="0"/>
              <a:t>Trains and employs local youth for running and managing the micro grids </a:t>
            </a:r>
          </a:p>
          <a:p>
            <a:pPr lvl="0" rtl="0"/>
            <a:r>
              <a:rPr lang="en-US" u="sng" dirty="0" smtClean="0"/>
              <a:t>Low cost, energy efficient micro grids tailored to the specific needs of off-grid households. </a:t>
            </a:r>
          </a:p>
          <a:p>
            <a:pPr lvl="1" rtl="0"/>
            <a:r>
              <a:rPr lang="en-US" dirty="0" smtClean="0"/>
              <a:t>3 lights and a mobile charging unit.. For six hours/night</a:t>
            </a:r>
          </a:p>
          <a:p>
            <a:pPr lvl="1" rtl="0"/>
            <a:r>
              <a:rPr lang="en-US" dirty="0" smtClean="0"/>
              <a:t>Brighter, cleaner, and longer running lights (than kerosene lanterns)</a:t>
            </a:r>
          </a:p>
          <a:p>
            <a:pPr lvl="0"/>
            <a:r>
              <a:rPr lang="en-US" u="sng" dirty="0" smtClean="0"/>
              <a:t>Mobile phone users</a:t>
            </a:r>
          </a:p>
          <a:p>
            <a:pPr lvl="1"/>
            <a:r>
              <a:rPr lang="en-US" dirty="0" smtClean="0"/>
              <a:t>Its</a:t>
            </a:r>
            <a:r>
              <a:rPr lang="en-US" baseline="0" dirty="0" smtClean="0"/>
              <a:t> </a:t>
            </a:r>
            <a:r>
              <a:rPr lang="en-US" baseline="0" dirty="0" err="1" smtClean="0"/>
              <a:t>intersting</a:t>
            </a:r>
            <a:r>
              <a:rPr lang="en-US" baseline="0" dirty="0" smtClean="0"/>
              <a:t> to see that all these poor </a:t>
            </a:r>
            <a:r>
              <a:rPr lang="en-US" dirty="0" smtClean="0"/>
              <a:t>off-grid households we serve are avid mobile phone users.</a:t>
            </a:r>
          </a:p>
          <a:p>
            <a:pPr lvl="1"/>
            <a:r>
              <a:rPr lang="en-US" dirty="0" smtClean="0"/>
              <a:t>Besides it</a:t>
            </a:r>
            <a:r>
              <a:rPr lang="en-US" baseline="0" dirty="0" smtClean="0"/>
              <a:t> also </a:t>
            </a:r>
            <a:r>
              <a:rPr lang="en-US" dirty="0" smtClean="0"/>
              <a:t>Offers additional facility for entertainment (music) which is integrated in the phone</a:t>
            </a:r>
          </a:p>
          <a:p>
            <a:endParaRPr lang="en-US" dirty="0"/>
          </a:p>
        </p:txBody>
      </p:sp>
      <p:sp>
        <p:nvSpPr>
          <p:cNvPr id="4" name="Slide Number Placeholder 3"/>
          <p:cNvSpPr>
            <a:spLocks noGrp="1"/>
          </p:cNvSpPr>
          <p:nvPr>
            <p:ph type="sldNum" sz="quarter" idx="10"/>
          </p:nvPr>
        </p:nvSpPr>
        <p:spPr/>
        <p:txBody>
          <a:bodyPr/>
          <a:lstStyle/>
          <a:p>
            <a:fld id="{065657B6-B38E-4788-B89B-C85C21CED77F}"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65657B6-B38E-4788-B89B-C85C21CED77F}"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6037821-F514-427F-8D58-480F898C1C5C}" type="datetime1">
              <a:rPr lang="en-US" smtClean="0"/>
              <a:pPr/>
              <a:t>2/28/2013</a:t>
            </a:fld>
            <a:endParaRPr lang="en-US"/>
          </a:p>
        </p:txBody>
      </p:sp>
      <p:sp>
        <p:nvSpPr>
          <p:cNvPr id="5" name="Footer Placeholder 4"/>
          <p:cNvSpPr>
            <a:spLocks noGrp="1"/>
          </p:cNvSpPr>
          <p:nvPr>
            <p:ph type="ftr" sz="quarter" idx="11"/>
          </p:nvPr>
        </p:nvSpPr>
        <p:spPr/>
        <p:txBody>
          <a:bodyPr/>
          <a:lstStyle/>
          <a:p>
            <a:r>
              <a:rPr lang="en-US" smtClean="0"/>
              <a:t>Solar Micro Grid Network in India</a:t>
            </a:r>
            <a:endParaRPr lang="en-US"/>
          </a:p>
        </p:txBody>
      </p:sp>
      <p:sp>
        <p:nvSpPr>
          <p:cNvPr id="6" name="Slide Number Placeholder 5"/>
          <p:cNvSpPr>
            <a:spLocks noGrp="1"/>
          </p:cNvSpPr>
          <p:nvPr>
            <p:ph type="sldNum" sz="quarter" idx="12"/>
          </p:nvPr>
        </p:nvSpPr>
        <p:spPr/>
        <p:txBody>
          <a:bodyPr/>
          <a:lstStyle/>
          <a:p>
            <a:fld id="{EB5E5335-505B-4533-B972-9FE94049393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DD33046-FA7B-4307-8B50-11572F525038}" type="datetime1">
              <a:rPr lang="en-US" smtClean="0"/>
              <a:pPr/>
              <a:t>2/28/2013</a:t>
            </a:fld>
            <a:endParaRPr lang="en-US"/>
          </a:p>
        </p:txBody>
      </p:sp>
      <p:sp>
        <p:nvSpPr>
          <p:cNvPr id="5" name="Footer Placeholder 4"/>
          <p:cNvSpPr>
            <a:spLocks noGrp="1"/>
          </p:cNvSpPr>
          <p:nvPr>
            <p:ph type="ftr" sz="quarter" idx="11"/>
          </p:nvPr>
        </p:nvSpPr>
        <p:spPr/>
        <p:txBody>
          <a:bodyPr/>
          <a:lstStyle/>
          <a:p>
            <a:r>
              <a:rPr lang="en-US" smtClean="0"/>
              <a:t>Solar Micro Grid Network in India</a:t>
            </a:r>
            <a:endParaRPr lang="en-US"/>
          </a:p>
        </p:txBody>
      </p:sp>
      <p:sp>
        <p:nvSpPr>
          <p:cNvPr id="6" name="Slide Number Placeholder 5"/>
          <p:cNvSpPr>
            <a:spLocks noGrp="1"/>
          </p:cNvSpPr>
          <p:nvPr>
            <p:ph type="sldNum" sz="quarter" idx="12"/>
          </p:nvPr>
        </p:nvSpPr>
        <p:spPr/>
        <p:txBody>
          <a:bodyPr/>
          <a:lstStyle/>
          <a:p>
            <a:fld id="{EB5E5335-505B-4533-B972-9FE94049393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703B61-F41D-44A2-8ABC-C31DE6CE2FCF}" type="datetime1">
              <a:rPr lang="en-US" smtClean="0"/>
              <a:pPr/>
              <a:t>2/28/2013</a:t>
            </a:fld>
            <a:endParaRPr lang="en-US"/>
          </a:p>
        </p:txBody>
      </p:sp>
      <p:sp>
        <p:nvSpPr>
          <p:cNvPr id="5" name="Footer Placeholder 4"/>
          <p:cNvSpPr>
            <a:spLocks noGrp="1"/>
          </p:cNvSpPr>
          <p:nvPr>
            <p:ph type="ftr" sz="quarter" idx="11"/>
          </p:nvPr>
        </p:nvSpPr>
        <p:spPr/>
        <p:txBody>
          <a:bodyPr/>
          <a:lstStyle/>
          <a:p>
            <a:r>
              <a:rPr lang="en-US" smtClean="0"/>
              <a:t>Solar Micro Grid Network in India</a:t>
            </a:r>
            <a:endParaRPr lang="en-US"/>
          </a:p>
        </p:txBody>
      </p:sp>
      <p:sp>
        <p:nvSpPr>
          <p:cNvPr id="6" name="Slide Number Placeholder 5"/>
          <p:cNvSpPr>
            <a:spLocks noGrp="1"/>
          </p:cNvSpPr>
          <p:nvPr>
            <p:ph type="sldNum" sz="quarter" idx="12"/>
          </p:nvPr>
        </p:nvSpPr>
        <p:spPr/>
        <p:txBody>
          <a:bodyPr/>
          <a:lstStyle/>
          <a:p>
            <a:fld id="{EB5E5335-505B-4533-B972-9FE94049393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98BAD96-7F9F-4879-BDEF-6511FAD8BEA1}" type="datetime1">
              <a:rPr lang="en-US" smtClean="0"/>
              <a:pPr/>
              <a:t>2/28/2013</a:t>
            </a:fld>
            <a:endParaRPr lang="en-US"/>
          </a:p>
        </p:txBody>
      </p:sp>
      <p:sp>
        <p:nvSpPr>
          <p:cNvPr id="5" name="Footer Placeholder 4"/>
          <p:cNvSpPr>
            <a:spLocks noGrp="1"/>
          </p:cNvSpPr>
          <p:nvPr>
            <p:ph type="ftr" sz="quarter" idx="11"/>
          </p:nvPr>
        </p:nvSpPr>
        <p:spPr/>
        <p:txBody>
          <a:bodyPr/>
          <a:lstStyle/>
          <a:p>
            <a:r>
              <a:rPr lang="en-US" smtClean="0"/>
              <a:t>Solar Micro Grid Network in India</a:t>
            </a:r>
            <a:endParaRPr lang="en-US"/>
          </a:p>
        </p:txBody>
      </p:sp>
      <p:sp>
        <p:nvSpPr>
          <p:cNvPr id="6" name="Slide Number Placeholder 5"/>
          <p:cNvSpPr>
            <a:spLocks noGrp="1"/>
          </p:cNvSpPr>
          <p:nvPr>
            <p:ph type="sldNum" sz="quarter" idx="12"/>
          </p:nvPr>
        </p:nvSpPr>
        <p:spPr/>
        <p:txBody>
          <a:bodyPr/>
          <a:lstStyle/>
          <a:p>
            <a:fld id="{EB5E5335-505B-4533-B972-9FE94049393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71A1D73-0181-4993-B2F7-5E012EE4AEDD}" type="datetime1">
              <a:rPr lang="en-US" smtClean="0"/>
              <a:pPr/>
              <a:t>2/28/2013</a:t>
            </a:fld>
            <a:endParaRPr lang="en-US"/>
          </a:p>
        </p:txBody>
      </p:sp>
      <p:sp>
        <p:nvSpPr>
          <p:cNvPr id="5" name="Footer Placeholder 4"/>
          <p:cNvSpPr>
            <a:spLocks noGrp="1"/>
          </p:cNvSpPr>
          <p:nvPr>
            <p:ph type="ftr" sz="quarter" idx="11"/>
          </p:nvPr>
        </p:nvSpPr>
        <p:spPr/>
        <p:txBody>
          <a:bodyPr/>
          <a:lstStyle/>
          <a:p>
            <a:r>
              <a:rPr lang="en-US" smtClean="0"/>
              <a:t>Solar Micro Grid Network in India</a:t>
            </a:r>
            <a:endParaRPr lang="en-US"/>
          </a:p>
        </p:txBody>
      </p:sp>
      <p:sp>
        <p:nvSpPr>
          <p:cNvPr id="6" name="Slide Number Placeholder 5"/>
          <p:cNvSpPr>
            <a:spLocks noGrp="1"/>
          </p:cNvSpPr>
          <p:nvPr>
            <p:ph type="sldNum" sz="quarter" idx="12"/>
          </p:nvPr>
        </p:nvSpPr>
        <p:spPr/>
        <p:txBody>
          <a:bodyPr/>
          <a:lstStyle/>
          <a:p>
            <a:fld id="{EB5E5335-505B-4533-B972-9FE94049393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C7D9F3E-58D8-4286-B69A-DE26067724D5}" type="datetime1">
              <a:rPr lang="en-US" smtClean="0"/>
              <a:pPr/>
              <a:t>2/28/2013</a:t>
            </a:fld>
            <a:endParaRPr lang="en-US"/>
          </a:p>
        </p:txBody>
      </p:sp>
      <p:sp>
        <p:nvSpPr>
          <p:cNvPr id="6" name="Footer Placeholder 5"/>
          <p:cNvSpPr>
            <a:spLocks noGrp="1"/>
          </p:cNvSpPr>
          <p:nvPr>
            <p:ph type="ftr" sz="quarter" idx="11"/>
          </p:nvPr>
        </p:nvSpPr>
        <p:spPr/>
        <p:txBody>
          <a:bodyPr/>
          <a:lstStyle/>
          <a:p>
            <a:r>
              <a:rPr lang="en-US" smtClean="0"/>
              <a:t>Solar Micro Grid Network in India</a:t>
            </a:r>
            <a:endParaRPr lang="en-US"/>
          </a:p>
        </p:txBody>
      </p:sp>
      <p:sp>
        <p:nvSpPr>
          <p:cNvPr id="7" name="Slide Number Placeholder 6"/>
          <p:cNvSpPr>
            <a:spLocks noGrp="1"/>
          </p:cNvSpPr>
          <p:nvPr>
            <p:ph type="sldNum" sz="quarter" idx="12"/>
          </p:nvPr>
        </p:nvSpPr>
        <p:spPr/>
        <p:txBody>
          <a:bodyPr/>
          <a:lstStyle/>
          <a:p>
            <a:fld id="{EB5E5335-505B-4533-B972-9FE94049393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5281E4B-62EC-4FDD-AFF5-7142919180DB}" type="datetime1">
              <a:rPr lang="en-US" smtClean="0"/>
              <a:pPr/>
              <a:t>2/28/2013</a:t>
            </a:fld>
            <a:endParaRPr lang="en-US"/>
          </a:p>
        </p:txBody>
      </p:sp>
      <p:sp>
        <p:nvSpPr>
          <p:cNvPr id="8" name="Footer Placeholder 7"/>
          <p:cNvSpPr>
            <a:spLocks noGrp="1"/>
          </p:cNvSpPr>
          <p:nvPr>
            <p:ph type="ftr" sz="quarter" idx="11"/>
          </p:nvPr>
        </p:nvSpPr>
        <p:spPr/>
        <p:txBody>
          <a:bodyPr/>
          <a:lstStyle/>
          <a:p>
            <a:r>
              <a:rPr lang="en-US" smtClean="0"/>
              <a:t>Solar Micro Grid Network in India</a:t>
            </a:r>
            <a:endParaRPr lang="en-US"/>
          </a:p>
        </p:txBody>
      </p:sp>
      <p:sp>
        <p:nvSpPr>
          <p:cNvPr id="9" name="Slide Number Placeholder 8"/>
          <p:cNvSpPr>
            <a:spLocks noGrp="1"/>
          </p:cNvSpPr>
          <p:nvPr>
            <p:ph type="sldNum" sz="quarter" idx="12"/>
          </p:nvPr>
        </p:nvSpPr>
        <p:spPr/>
        <p:txBody>
          <a:bodyPr/>
          <a:lstStyle/>
          <a:p>
            <a:fld id="{EB5E5335-505B-4533-B972-9FE94049393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78C2124-D21F-40CE-8888-6A2D3B3A3F80}" type="datetime1">
              <a:rPr lang="en-US" smtClean="0"/>
              <a:pPr/>
              <a:t>2/28/2013</a:t>
            </a:fld>
            <a:endParaRPr lang="en-US"/>
          </a:p>
        </p:txBody>
      </p:sp>
      <p:sp>
        <p:nvSpPr>
          <p:cNvPr id="4" name="Footer Placeholder 3"/>
          <p:cNvSpPr>
            <a:spLocks noGrp="1"/>
          </p:cNvSpPr>
          <p:nvPr>
            <p:ph type="ftr" sz="quarter" idx="11"/>
          </p:nvPr>
        </p:nvSpPr>
        <p:spPr/>
        <p:txBody>
          <a:bodyPr/>
          <a:lstStyle/>
          <a:p>
            <a:r>
              <a:rPr lang="en-US" smtClean="0"/>
              <a:t>Solar Micro Grid Network in India</a:t>
            </a:r>
            <a:endParaRPr lang="en-US"/>
          </a:p>
        </p:txBody>
      </p:sp>
      <p:sp>
        <p:nvSpPr>
          <p:cNvPr id="5" name="Slide Number Placeholder 4"/>
          <p:cNvSpPr>
            <a:spLocks noGrp="1"/>
          </p:cNvSpPr>
          <p:nvPr>
            <p:ph type="sldNum" sz="quarter" idx="12"/>
          </p:nvPr>
        </p:nvSpPr>
        <p:spPr/>
        <p:txBody>
          <a:bodyPr/>
          <a:lstStyle/>
          <a:p>
            <a:fld id="{EB5E5335-505B-4533-B972-9FE94049393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FEBC8C-8DDF-489C-883B-E7EFDE69EC2A}" type="datetime1">
              <a:rPr lang="en-US" smtClean="0"/>
              <a:pPr/>
              <a:t>2/28/2013</a:t>
            </a:fld>
            <a:endParaRPr lang="en-US"/>
          </a:p>
        </p:txBody>
      </p:sp>
      <p:sp>
        <p:nvSpPr>
          <p:cNvPr id="3" name="Footer Placeholder 2"/>
          <p:cNvSpPr>
            <a:spLocks noGrp="1"/>
          </p:cNvSpPr>
          <p:nvPr>
            <p:ph type="ftr" sz="quarter" idx="11"/>
          </p:nvPr>
        </p:nvSpPr>
        <p:spPr/>
        <p:txBody>
          <a:bodyPr/>
          <a:lstStyle/>
          <a:p>
            <a:r>
              <a:rPr lang="en-US" smtClean="0"/>
              <a:t>Solar Micro Grid Network in India</a:t>
            </a:r>
            <a:endParaRPr lang="en-US"/>
          </a:p>
        </p:txBody>
      </p:sp>
      <p:sp>
        <p:nvSpPr>
          <p:cNvPr id="4" name="Slide Number Placeholder 3"/>
          <p:cNvSpPr>
            <a:spLocks noGrp="1"/>
          </p:cNvSpPr>
          <p:nvPr>
            <p:ph type="sldNum" sz="quarter" idx="12"/>
          </p:nvPr>
        </p:nvSpPr>
        <p:spPr/>
        <p:txBody>
          <a:bodyPr/>
          <a:lstStyle/>
          <a:p>
            <a:fld id="{EB5E5335-505B-4533-B972-9FE94049393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6A5FA3-B4F8-4749-9519-4428E07B0E62}" type="datetime1">
              <a:rPr lang="en-US" smtClean="0"/>
              <a:pPr/>
              <a:t>2/28/2013</a:t>
            </a:fld>
            <a:endParaRPr lang="en-US"/>
          </a:p>
        </p:txBody>
      </p:sp>
      <p:sp>
        <p:nvSpPr>
          <p:cNvPr id="6" name="Footer Placeholder 5"/>
          <p:cNvSpPr>
            <a:spLocks noGrp="1"/>
          </p:cNvSpPr>
          <p:nvPr>
            <p:ph type="ftr" sz="quarter" idx="11"/>
          </p:nvPr>
        </p:nvSpPr>
        <p:spPr/>
        <p:txBody>
          <a:bodyPr/>
          <a:lstStyle/>
          <a:p>
            <a:r>
              <a:rPr lang="en-US" smtClean="0"/>
              <a:t>Solar Micro Grid Network in India</a:t>
            </a:r>
            <a:endParaRPr lang="en-US"/>
          </a:p>
        </p:txBody>
      </p:sp>
      <p:sp>
        <p:nvSpPr>
          <p:cNvPr id="7" name="Slide Number Placeholder 6"/>
          <p:cNvSpPr>
            <a:spLocks noGrp="1"/>
          </p:cNvSpPr>
          <p:nvPr>
            <p:ph type="sldNum" sz="quarter" idx="12"/>
          </p:nvPr>
        </p:nvSpPr>
        <p:spPr/>
        <p:txBody>
          <a:bodyPr/>
          <a:lstStyle/>
          <a:p>
            <a:fld id="{EB5E5335-505B-4533-B972-9FE94049393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E204FC-E4AD-4032-BA85-694805C76EA3}" type="datetime1">
              <a:rPr lang="en-US" smtClean="0"/>
              <a:pPr/>
              <a:t>2/28/2013</a:t>
            </a:fld>
            <a:endParaRPr lang="en-US"/>
          </a:p>
        </p:txBody>
      </p:sp>
      <p:sp>
        <p:nvSpPr>
          <p:cNvPr id="6" name="Footer Placeholder 5"/>
          <p:cNvSpPr>
            <a:spLocks noGrp="1"/>
          </p:cNvSpPr>
          <p:nvPr>
            <p:ph type="ftr" sz="quarter" idx="11"/>
          </p:nvPr>
        </p:nvSpPr>
        <p:spPr/>
        <p:txBody>
          <a:bodyPr/>
          <a:lstStyle/>
          <a:p>
            <a:r>
              <a:rPr lang="en-US" smtClean="0"/>
              <a:t>Solar Micro Grid Network in India</a:t>
            </a:r>
            <a:endParaRPr lang="en-US"/>
          </a:p>
        </p:txBody>
      </p:sp>
      <p:sp>
        <p:nvSpPr>
          <p:cNvPr id="7" name="Slide Number Placeholder 6"/>
          <p:cNvSpPr>
            <a:spLocks noGrp="1"/>
          </p:cNvSpPr>
          <p:nvPr>
            <p:ph type="sldNum" sz="quarter" idx="12"/>
          </p:nvPr>
        </p:nvSpPr>
        <p:spPr/>
        <p:txBody>
          <a:bodyPr/>
          <a:lstStyle/>
          <a:p>
            <a:fld id="{EB5E5335-505B-4533-B972-9FE94049393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9A4FCB-8502-4DC5-8E15-5BFC69F88B37}" type="datetime1">
              <a:rPr lang="en-US" smtClean="0"/>
              <a:pPr/>
              <a:t>2/28/2013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Solar Micro Grid Network in India</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5E5335-505B-4533-B972-9FE94049393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image" Target="../media/image19.png"/><Relationship Id="rId7" Type="http://schemas.openxmlformats.org/officeDocument/2006/relationships/image" Target="../media/image23.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21.jpeg"/><Relationship Id="rId10" Type="http://schemas.openxmlformats.org/officeDocument/2006/relationships/image" Target="../media/image26.jpeg"/><Relationship Id="rId4" Type="http://schemas.openxmlformats.org/officeDocument/2006/relationships/image" Target="../media/image20.jpeg"/><Relationship Id="rId9" Type="http://schemas.openxmlformats.org/officeDocument/2006/relationships/image" Target="../media/image25.jpeg"/></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7.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8.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9.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0.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Data" Target="../diagrams/data3.xml"/><Relationship Id="rId7" Type="http://schemas.openxmlformats.org/officeDocument/2006/relationships/diagramData" Target="../diagrams/data4.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10" Type="http://schemas.openxmlformats.org/officeDocument/2006/relationships/diagramColors" Target="../diagrams/colors4.xml"/><Relationship Id="rId4" Type="http://schemas.openxmlformats.org/officeDocument/2006/relationships/diagramLayout" Target="../diagrams/layout3.xml"/><Relationship Id="rId9" Type="http://schemas.openxmlformats.org/officeDocument/2006/relationships/diagramQuickStyle" Target="../diagrams/quickStyle4.xml"/></Relationships>
</file>

<file path=ppt/slides/_rels/slide7.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9.jpeg"/><Relationship Id="rId11" Type="http://schemas.openxmlformats.org/officeDocument/2006/relationships/image" Target="../media/image14.jpeg"/><Relationship Id="rId5" Type="http://schemas.openxmlformats.org/officeDocument/2006/relationships/image" Target="../media/image8.jpeg"/><Relationship Id="rId10" Type="http://schemas.openxmlformats.org/officeDocument/2006/relationships/image" Target="../media/image13.jpeg"/><Relationship Id="rId4" Type="http://schemas.openxmlformats.org/officeDocument/2006/relationships/image" Target="../media/image7.jpeg"/><Relationship Id="rId9"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5.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6.xml"/><Relationship Id="rId3" Type="http://schemas.openxmlformats.org/officeDocument/2006/relationships/image" Target="../media/image13.jpeg"/><Relationship Id="rId7" Type="http://schemas.openxmlformats.org/officeDocument/2006/relationships/diagramQuickStyle" Target="../diagrams/quickStyle6.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Layout" Target="../diagrams/layout6.xml"/><Relationship Id="rId11" Type="http://schemas.openxmlformats.org/officeDocument/2006/relationships/image" Target="../media/image18.jpeg"/><Relationship Id="rId5" Type="http://schemas.openxmlformats.org/officeDocument/2006/relationships/diagramData" Target="../diagrams/data6.xml"/><Relationship Id="rId10" Type="http://schemas.openxmlformats.org/officeDocument/2006/relationships/image" Target="../media/image17.jpeg"/><Relationship Id="rId4" Type="http://schemas.openxmlformats.org/officeDocument/2006/relationships/image" Target="../media/image15.jpeg"/><Relationship Id="rId9"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606800" y="2111276"/>
            <a:ext cx="5486400" cy="2400657"/>
          </a:xfrm>
          <a:prstGeom prst="rect">
            <a:avLst/>
          </a:prstGeom>
          <a:noFill/>
        </p:spPr>
        <p:txBody>
          <a:bodyPr wrap="square" rtlCol="0">
            <a:spAutoFit/>
          </a:bodyPr>
          <a:lstStyle/>
          <a:p>
            <a:pPr algn="ctr"/>
            <a:r>
              <a:rPr lang="en-US" sz="3000" dirty="0" smtClean="0"/>
              <a:t>Providing access to clean, reliable and affordable power to the poor in Bihar (India) through </a:t>
            </a:r>
          </a:p>
          <a:p>
            <a:pPr algn="ctr"/>
            <a:r>
              <a:rPr lang="en-US" sz="3000" b="1" dirty="0" smtClean="0"/>
              <a:t>Solar Micro Grid Network</a:t>
            </a:r>
          </a:p>
          <a:p>
            <a:pPr algn="ctr"/>
            <a:endParaRPr lang="en-US" sz="3000" dirty="0"/>
          </a:p>
        </p:txBody>
      </p:sp>
      <p:sp>
        <p:nvSpPr>
          <p:cNvPr id="4" name="TextBox 3"/>
          <p:cNvSpPr txBox="1"/>
          <p:nvPr/>
        </p:nvSpPr>
        <p:spPr>
          <a:xfrm>
            <a:off x="0" y="5903893"/>
            <a:ext cx="9144000" cy="954107"/>
          </a:xfrm>
          <a:prstGeom prst="rect">
            <a:avLst/>
          </a:prstGeom>
          <a:solidFill>
            <a:schemeClr val="accent4">
              <a:lumMod val="40000"/>
              <a:lumOff val="60000"/>
            </a:schemeClr>
          </a:solidFill>
        </p:spPr>
        <p:txBody>
          <a:bodyPr wrap="square" rtlCol="0">
            <a:spAutoFit/>
          </a:bodyPr>
          <a:lstStyle/>
          <a:p>
            <a:r>
              <a:rPr lang="en-US" sz="2800" i="1" dirty="0" err="1" smtClean="0">
                <a:solidFill>
                  <a:schemeClr val="accent4">
                    <a:lumMod val="50000"/>
                  </a:schemeClr>
                </a:solidFill>
              </a:rPr>
              <a:t>Saurabh</a:t>
            </a:r>
            <a:r>
              <a:rPr lang="en-US" sz="2800" i="1" dirty="0" smtClean="0">
                <a:solidFill>
                  <a:schemeClr val="accent4">
                    <a:lumMod val="50000"/>
                  </a:schemeClr>
                </a:solidFill>
              </a:rPr>
              <a:t> H. Mehta, India		                    </a:t>
            </a:r>
            <a:r>
              <a:rPr lang="en-US" sz="2800" i="1" dirty="0" smtClean="0">
                <a:solidFill>
                  <a:schemeClr val="accent4">
                    <a:lumMod val="50000"/>
                  </a:schemeClr>
                </a:solidFill>
              </a:rPr>
              <a:t>February </a:t>
            </a:r>
            <a:r>
              <a:rPr lang="en-US" sz="2800" i="1" dirty="0" smtClean="0">
                <a:solidFill>
                  <a:schemeClr val="accent4">
                    <a:lumMod val="50000"/>
                  </a:schemeClr>
                </a:solidFill>
              </a:rPr>
              <a:t>28</a:t>
            </a:r>
            <a:r>
              <a:rPr lang="en-US" sz="2800" i="1" baseline="30000" dirty="0" smtClean="0">
                <a:solidFill>
                  <a:schemeClr val="accent4">
                    <a:lumMod val="50000"/>
                  </a:schemeClr>
                </a:solidFill>
              </a:rPr>
              <a:t>th</a:t>
            </a:r>
            <a:r>
              <a:rPr lang="en-US" sz="2800" i="1" dirty="0" smtClean="0">
                <a:solidFill>
                  <a:schemeClr val="accent4">
                    <a:lumMod val="50000"/>
                  </a:schemeClr>
                </a:solidFill>
              </a:rPr>
              <a:t> </a:t>
            </a:r>
            <a:r>
              <a:rPr lang="en-US" sz="2800" dirty="0" smtClean="0">
                <a:solidFill>
                  <a:schemeClr val="accent4">
                    <a:lumMod val="50000"/>
                  </a:schemeClr>
                </a:solidFill>
              </a:rPr>
              <a:t>2013</a:t>
            </a:r>
          </a:p>
          <a:p>
            <a:r>
              <a:rPr lang="en-US" sz="2800" i="1" dirty="0" smtClean="0">
                <a:solidFill>
                  <a:schemeClr val="accent4">
                    <a:lumMod val="50000"/>
                  </a:schemeClr>
                </a:solidFill>
              </a:rPr>
              <a:t>Energy Simplified (</a:t>
            </a:r>
            <a:r>
              <a:rPr lang="en-US" sz="2800" i="1" dirty="0" err="1" smtClean="0">
                <a:solidFill>
                  <a:schemeClr val="accent4">
                    <a:lumMod val="50000"/>
                  </a:schemeClr>
                </a:solidFill>
              </a:rPr>
              <a:t>Kyrion</a:t>
            </a:r>
            <a:r>
              <a:rPr lang="en-US" sz="2800" i="1" dirty="0" smtClean="0">
                <a:solidFill>
                  <a:schemeClr val="accent4">
                    <a:lumMod val="50000"/>
                  </a:schemeClr>
                </a:solidFill>
              </a:rPr>
              <a:t> Technologies</a:t>
            </a:r>
            <a:r>
              <a:rPr lang="en-US" sz="2800" i="1" dirty="0" smtClean="0">
                <a:solidFill>
                  <a:schemeClr val="accent4">
                    <a:lumMod val="50000"/>
                  </a:schemeClr>
                </a:solidFill>
              </a:rPr>
              <a:t>	</a:t>
            </a:r>
            <a:r>
              <a:rPr lang="en-US" sz="2800" i="1" dirty="0" smtClean="0">
                <a:solidFill>
                  <a:schemeClr val="accent4">
                    <a:lumMod val="50000"/>
                  </a:schemeClr>
                </a:solidFill>
              </a:rPr>
              <a:t>)            </a:t>
            </a:r>
            <a:r>
              <a:rPr lang="en-US" sz="2800" dirty="0" smtClean="0">
                <a:solidFill>
                  <a:schemeClr val="accent4">
                    <a:lumMod val="50000"/>
                  </a:schemeClr>
                </a:solidFill>
              </a:rPr>
              <a:t>Berlin, Germany</a:t>
            </a:r>
            <a:endParaRPr lang="en-US" sz="2800" dirty="0">
              <a:solidFill>
                <a:schemeClr val="accent4">
                  <a:lumMod val="50000"/>
                </a:schemeClr>
              </a:solidFill>
            </a:endParaRPr>
          </a:p>
        </p:txBody>
      </p:sp>
      <p:sp>
        <p:nvSpPr>
          <p:cNvPr id="5" name="Rectangle 4"/>
          <p:cNvSpPr/>
          <p:nvPr/>
        </p:nvSpPr>
        <p:spPr>
          <a:xfrm>
            <a:off x="609600" y="381000"/>
            <a:ext cx="8001000" cy="523220"/>
          </a:xfrm>
          <a:prstGeom prst="rect">
            <a:avLst/>
          </a:prstGeom>
        </p:spPr>
        <p:txBody>
          <a:bodyPr wrap="square">
            <a:spAutoFit/>
          </a:bodyPr>
          <a:lstStyle/>
          <a:p>
            <a:r>
              <a:rPr lang="en-US" sz="2800" b="1" dirty="0" smtClean="0">
                <a:latin typeface="Bodoni MT" pitchFamily="18" charset="0"/>
              </a:rPr>
              <a:t>Transition to Renewable Energies through Mini-grids</a:t>
            </a:r>
          </a:p>
        </p:txBody>
      </p:sp>
      <p:pic>
        <p:nvPicPr>
          <p:cNvPr id="2" name="Picture 2" descr="C:\Users\Manish Computer\Desktop\PPT &amp; paper\pics\DSC06640.JPG"/>
          <p:cNvPicPr>
            <a:picLocks noChangeAspect="1" noChangeArrowheads="1"/>
          </p:cNvPicPr>
          <p:nvPr/>
        </p:nvPicPr>
        <p:blipFill>
          <a:blip r:embed="rId3"/>
          <a:srcRect/>
          <a:stretch>
            <a:fillRect/>
          </a:stretch>
        </p:blipFill>
        <p:spPr bwMode="auto">
          <a:xfrm>
            <a:off x="152400" y="1847850"/>
            <a:ext cx="3429000" cy="2571750"/>
          </a:xfrm>
          <a:prstGeom prst="rect">
            <a:avLst/>
          </a:prstGeom>
          <a:noFill/>
        </p:spPr>
      </p:pic>
      <p:sp>
        <p:nvSpPr>
          <p:cNvPr id="8" name="Rectangle 7"/>
          <p:cNvSpPr/>
          <p:nvPr/>
        </p:nvSpPr>
        <p:spPr>
          <a:xfrm>
            <a:off x="1447800" y="5498068"/>
            <a:ext cx="6248400" cy="369332"/>
          </a:xfrm>
          <a:prstGeom prst="rect">
            <a:avLst/>
          </a:prstGeom>
        </p:spPr>
        <p:txBody>
          <a:bodyPr wrap="square">
            <a:spAutoFit/>
          </a:bodyPr>
          <a:lstStyle/>
          <a:p>
            <a:r>
              <a:rPr lang="en-US" b="1" dirty="0" smtClean="0"/>
              <a:t>MES: 2013 - Micro Perspectives for Decentralized Energy Supply</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752600"/>
          </a:xfrm>
        </p:spPr>
        <p:txBody>
          <a:bodyPr>
            <a:normAutofit/>
          </a:bodyPr>
          <a:lstStyle/>
          <a:p>
            <a:r>
              <a:rPr lang="en-US" dirty="0" smtClean="0"/>
              <a:t>Setting up of </a:t>
            </a:r>
            <a:br>
              <a:rPr lang="en-US" dirty="0" smtClean="0"/>
            </a:br>
            <a:r>
              <a:rPr lang="en-US" dirty="0" smtClean="0"/>
              <a:t>Solar Micro Grid</a:t>
            </a:r>
            <a:endParaRPr lang="en-US" dirty="0"/>
          </a:p>
        </p:txBody>
      </p:sp>
      <p:pic>
        <p:nvPicPr>
          <p:cNvPr id="4" name="Content Placeholder 3"/>
          <p:cNvPicPr>
            <a:picLocks noGrp="1"/>
          </p:cNvPicPr>
          <p:nvPr>
            <p:ph idx="1"/>
          </p:nvPr>
        </p:nvPicPr>
        <p:blipFill>
          <a:blip r:embed="rId3" cstate="print"/>
          <a:srcRect/>
          <a:stretch>
            <a:fillRect/>
          </a:stretch>
        </p:blipFill>
        <p:spPr bwMode="auto">
          <a:xfrm>
            <a:off x="609600" y="1752600"/>
            <a:ext cx="7696200" cy="2286000"/>
          </a:xfrm>
          <a:prstGeom prst="rect">
            <a:avLst/>
          </a:prstGeom>
          <a:ln>
            <a:noFill/>
          </a:ln>
          <a:effectLst>
            <a:softEdge rad="112500"/>
          </a:effectLst>
        </p:spPr>
      </p:pic>
      <p:pic>
        <p:nvPicPr>
          <p:cNvPr id="5" name="Picture 4" descr="DSC06316.JPG"/>
          <p:cNvPicPr/>
          <p:nvPr/>
        </p:nvPicPr>
        <p:blipFill>
          <a:blip r:embed="rId4" cstate="print"/>
          <a:stretch>
            <a:fillRect/>
          </a:stretch>
        </p:blipFill>
        <p:spPr>
          <a:xfrm>
            <a:off x="2286000" y="3810000"/>
            <a:ext cx="2292985" cy="1676400"/>
          </a:xfrm>
          <a:prstGeom prst="rect">
            <a:avLst/>
          </a:prstGeom>
          <a:ln>
            <a:noFill/>
          </a:ln>
          <a:effectLst>
            <a:softEdge rad="112500"/>
          </a:effectLst>
        </p:spPr>
      </p:pic>
      <p:pic>
        <p:nvPicPr>
          <p:cNvPr id="6" name="Picture 5"/>
          <p:cNvPicPr/>
          <p:nvPr/>
        </p:nvPicPr>
        <p:blipFill>
          <a:blip r:embed="rId5" cstate="print">
            <a:lum contrast="20000"/>
          </a:blip>
          <a:srcRect/>
          <a:stretch>
            <a:fillRect/>
          </a:stretch>
        </p:blipFill>
        <p:spPr bwMode="auto">
          <a:xfrm rot="16200000">
            <a:off x="7124700" y="3162302"/>
            <a:ext cx="1524001" cy="2514598"/>
          </a:xfrm>
          <a:prstGeom prst="rect">
            <a:avLst/>
          </a:prstGeom>
          <a:ln>
            <a:noFill/>
          </a:ln>
          <a:effectLst>
            <a:softEdge rad="112500"/>
          </a:effectLst>
        </p:spPr>
      </p:pic>
      <p:pic>
        <p:nvPicPr>
          <p:cNvPr id="7" name="Picture 6" descr="C:\Users\Manish Computer\Desktop\Bijuria\Gonda\pics\DSC06324.JPG"/>
          <p:cNvPicPr/>
          <p:nvPr/>
        </p:nvPicPr>
        <p:blipFill>
          <a:blip r:embed="rId6" cstate="email"/>
          <a:srcRect/>
          <a:stretch>
            <a:fillRect/>
          </a:stretch>
        </p:blipFill>
        <p:spPr bwMode="auto">
          <a:xfrm>
            <a:off x="76200" y="4343400"/>
            <a:ext cx="2286000" cy="2057400"/>
          </a:xfrm>
          <a:prstGeom prst="rect">
            <a:avLst/>
          </a:prstGeom>
          <a:ln>
            <a:noFill/>
          </a:ln>
          <a:effectLst>
            <a:softEdge rad="112500"/>
          </a:effectLst>
        </p:spPr>
      </p:pic>
      <p:pic>
        <p:nvPicPr>
          <p:cNvPr id="8" name="Picture 7"/>
          <p:cNvPicPr/>
          <p:nvPr/>
        </p:nvPicPr>
        <p:blipFill>
          <a:blip r:embed="rId7" cstate="print"/>
          <a:srcRect/>
          <a:stretch>
            <a:fillRect/>
          </a:stretch>
        </p:blipFill>
        <p:spPr bwMode="auto">
          <a:xfrm>
            <a:off x="2438400" y="5181600"/>
            <a:ext cx="4800600" cy="1600200"/>
          </a:xfrm>
          <a:prstGeom prst="rect">
            <a:avLst/>
          </a:prstGeom>
          <a:ln>
            <a:noFill/>
          </a:ln>
          <a:effectLst>
            <a:softEdge rad="112500"/>
          </a:effectLst>
        </p:spPr>
      </p:pic>
      <p:cxnSp>
        <p:nvCxnSpPr>
          <p:cNvPr id="11" name="Straight Arrow Connector 10"/>
          <p:cNvCxnSpPr/>
          <p:nvPr/>
        </p:nvCxnSpPr>
        <p:spPr>
          <a:xfrm rot="5400000">
            <a:off x="0" y="3276600"/>
            <a:ext cx="1981200" cy="762000"/>
          </a:xfrm>
          <a:prstGeom prst="straightConnector1">
            <a:avLst/>
          </a:prstGeom>
          <a:ln>
            <a:tailEnd type="arrow"/>
          </a:ln>
        </p:spPr>
        <p:style>
          <a:lnRef idx="3">
            <a:schemeClr val="accent5"/>
          </a:lnRef>
          <a:fillRef idx="0">
            <a:schemeClr val="accent5"/>
          </a:fillRef>
          <a:effectRef idx="2">
            <a:schemeClr val="accent5"/>
          </a:effectRef>
          <a:fontRef idx="minor">
            <a:schemeClr val="tx1"/>
          </a:fontRef>
        </p:style>
      </p:cxnSp>
      <p:cxnSp>
        <p:nvCxnSpPr>
          <p:cNvPr id="13" name="Straight Arrow Connector 12"/>
          <p:cNvCxnSpPr/>
          <p:nvPr/>
        </p:nvCxnSpPr>
        <p:spPr>
          <a:xfrm rot="5400000">
            <a:off x="1828800" y="3733800"/>
            <a:ext cx="2057400" cy="228600"/>
          </a:xfrm>
          <a:prstGeom prst="straightConnector1">
            <a:avLst/>
          </a:prstGeom>
          <a:ln>
            <a:tailEnd type="arrow"/>
          </a:ln>
        </p:spPr>
        <p:style>
          <a:lnRef idx="3">
            <a:schemeClr val="accent5"/>
          </a:lnRef>
          <a:fillRef idx="0">
            <a:schemeClr val="accent5"/>
          </a:fillRef>
          <a:effectRef idx="2">
            <a:schemeClr val="accent5"/>
          </a:effectRef>
          <a:fontRef idx="minor">
            <a:schemeClr val="tx1"/>
          </a:fontRef>
        </p:style>
      </p:cxnSp>
      <p:cxnSp>
        <p:nvCxnSpPr>
          <p:cNvPr id="15" name="Straight Arrow Connector 14"/>
          <p:cNvCxnSpPr/>
          <p:nvPr/>
        </p:nvCxnSpPr>
        <p:spPr>
          <a:xfrm rot="16200000" flipH="1">
            <a:off x="3581403" y="3962400"/>
            <a:ext cx="685797" cy="228599"/>
          </a:xfrm>
          <a:prstGeom prst="straightConnector1">
            <a:avLst/>
          </a:prstGeom>
          <a:ln>
            <a:tailEnd type="arrow"/>
          </a:ln>
        </p:spPr>
        <p:style>
          <a:lnRef idx="3">
            <a:schemeClr val="accent5"/>
          </a:lnRef>
          <a:fillRef idx="0">
            <a:schemeClr val="accent5"/>
          </a:fillRef>
          <a:effectRef idx="2">
            <a:schemeClr val="accent5"/>
          </a:effectRef>
          <a:fontRef idx="minor">
            <a:schemeClr val="tx1"/>
          </a:fontRef>
        </p:style>
      </p:cxnSp>
      <p:cxnSp>
        <p:nvCxnSpPr>
          <p:cNvPr id="17" name="Straight Arrow Connector 16"/>
          <p:cNvCxnSpPr/>
          <p:nvPr/>
        </p:nvCxnSpPr>
        <p:spPr>
          <a:xfrm rot="5400000">
            <a:off x="2971800" y="4648200"/>
            <a:ext cx="3733800" cy="76200"/>
          </a:xfrm>
          <a:prstGeom prst="straightConnector1">
            <a:avLst/>
          </a:prstGeom>
          <a:ln>
            <a:tailEnd type="arrow"/>
          </a:ln>
        </p:spPr>
        <p:style>
          <a:lnRef idx="3">
            <a:schemeClr val="accent5"/>
          </a:lnRef>
          <a:fillRef idx="0">
            <a:schemeClr val="accent5"/>
          </a:fillRef>
          <a:effectRef idx="2">
            <a:schemeClr val="accent5"/>
          </a:effectRef>
          <a:fontRef idx="minor">
            <a:schemeClr val="tx1"/>
          </a:fontRef>
        </p:style>
      </p:cxnSp>
      <p:cxnSp>
        <p:nvCxnSpPr>
          <p:cNvPr id="22" name="Straight Arrow Connector 21"/>
          <p:cNvCxnSpPr>
            <a:endCxn id="6" idx="0"/>
          </p:cNvCxnSpPr>
          <p:nvPr/>
        </p:nvCxnSpPr>
        <p:spPr>
          <a:xfrm rot="16200000" flipH="1">
            <a:off x="5372101" y="3162299"/>
            <a:ext cx="1371601" cy="1143002"/>
          </a:xfrm>
          <a:prstGeom prst="straightConnector1">
            <a:avLst/>
          </a:prstGeom>
          <a:ln>
            <a:tailEnd type="arrow"/>
          </a:ln>
        </p:spPr>
        <p:style>
          <a:lnRef idx="3">
            <a:schemeClr val="accent5"/>
          </a:lnRef>
          <a:fillRef idx="0">
            <a:schemeClr val="accent5"/>
          </a:fillRef>
          <a:effectRef idx="2">
            <a:schemeClr val="accent5"/>
          </a:effectRef>
          <a:fontRef idx="minor">
            <a:schemeClr val="tx1"/>
          </a:fontRef>
        </p:style>
      </p:cxnSp>
      <p:cxnSp>
        <p:nvCxnSpPr>
          <p:cNvPr id="23" name="Straight Arrow Connector 22"/>
          <p:cNvCxnSpPr/>
          <p:nvPr/>
        </p:nvCxnSpPr>
        <p:spPr>
          <a:xfrm rot="5400000" flipH="1" flipV="1">
            <a:off x="7571979" y="2182471"/>
            <a:ext cx="532550" cy="436509"/>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pic>
        <p:nvPicPr>
          <p:cNvPr id="1026" name="Picture 2"/>
          <p:cNvPicPr>
            <a:picLocks noChangeAspect="1" noChangeArrowheads="1"/>
          </p:cNvPicPr>
          <p:nvPr/>
        </p:nvPicPr>
        <p:blipFill>
          <a:blip r:embed="rId8" cstate="print"/>
          <a:srcRect/>
          <a:stretch>
            <a:fillRect/>
          </a:stretch>
        </p:blipFill>
        <p:spPr bwMode="auto">
          <a:xfrm rot="5400000">
            <a:off x="4152900" y="4762500"/>
            <a:ext cx="1371600" cy="2667000"/>
          </a:xfrm>
          <a:prstGeom prst="rect">
            <a:avLst/>
          </a:prstGeom>
          <a:noFill/>
          <a:ln w="9525">
            <a:noFill/>
            <a:miter lim="800000"/>
            <a:headEnd/>
            <a:tailEnd/>
          </a:ln>
          <a:effectLst/>
        </p:spPr>
      </p:pic>
      <p:pic>
        <p:nvPicPr>
          <p:cNvPr id="1027" name="Picture 3"/>
          <p:cNvPicPr>
            <a:picLocks noChangeAspect="1" noChangeArrowheads="1"/>
          </p:cNvPicPr>
          <p:nvPr/>
        </p:nvPicPr>
        <p:blipFill>
          <a:blip r:embed="rId9" cstate="print"/>
          <a:srcRect/>
          <a:stretch>
            <a:fillRect/>
          </a:stretch>
        </p:blipFill>
        <p:spPr bwMode="auto">
          <a:xfrm>
            <a:off x="3352800" y="5410200"/>
            <a:ext cx="3048000" cy="1371600"/>
          </a:xfrm>
          <a:prstGeom prst="rect">
            <a:avLst/>
          </a:prstGeom>
          <a:noFill/>
          <a:ln w="9525">
            <a:noFill/>
            <a:miter lim="800000"/>
            <a:headEnd/>
            <a:tailEnd/>
          </a:ln>
          <a:effectLst/>
        </p:spPr>
      </p:pic>
      <p:sp>
        <p:nvSpPr>
          <p:cNvPr id="18" name="Slide Number Placeholder 17"/>
          <p:cNvSpPr>
            <a:spLocks noGrp="1"/>
          </p:cNvSpPr>
          <p:nvPr>
            <p:ph type="sldNum" sz="quarter" idx="12"/>
          </p:nvPr>
        </p:nvSpPr>
        <p:spPr/>
        <p:txBody>
          <a:bodyPr/>
          <a:lstStyle/>
          <a:p>
            <a:fld id="{EB5E5335-505B-4533-B972-9FE94049393F}" type="slidenum">
              <a:rPr lang="en-US" smtClean="0"/>
              <a:pPr/>
              <a:t>10</a:t>
            </a:fld>
            <a:endParaRPr lang="en-US"/>
          </a:p>
        </p:txBody>
      </p:sp>
      <p:sp>
        <p:nvSpPr>
          <p:cNvPr id="19" name="Footer Placeholder 18"/>
          <p:cNvSpPr>
            <a:spLocks noGrp="1"/>
          </p:cNvSpPr>
          <p:nvPr>
            <p:ph type="ftr" sz="quarter" idx="11"/>
          </p:nvPr>
        </p:nvSpPr>
        <p:spPr>
          <a:xfrm>
            <a:off x="3124200" y="6492875"/>
            <a:ext cx="2895600" cy="365125"/>
          </a:xfrm>
        </p:spPr>
        <p:txBody>
          <a:bodyPr/>
          <a:lstStyle/>
          <a:p>
            <a:r>
              <a:rPr lang="en-US" smtClean="0"/>
              <a:t>Solar Micro Grid Network in India</a:t>
            </a:r>
            <a:endParaRPr lang="en-US" dirty="0"/>
          </a:p>
        </p:txBody>
      </p:sp>
      <p:pic>
        <p:nvPicPr>
          <p:cNvPr id="3" name="Picture 2" descr="C:\Users\Manish Computer\Desktop\PPT &amp; paper\pics\DSC06703.JPG"/>
          <p:cNvPicPr>
            <a:picLocks noChangeAspect="1" noChangeArrowheads="1"/>
          </p:cNvPicPr>
          <p:nvPr/>
        </p:nvPicPr>
        <p:blipFill>
          <a:blip r:embed="rId10"/>
          <a:srcRect l="42857" b="19048"/>
          <a:stretch>
            <a:fillRect/>
          </a:stretch>
        </p:blipFill>
        <p:spPr bwMode="auto">
          <a:xfrm>
            <a:off x="7351060" y="0"/>
            <a:ext cx="1792940" cy="190500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blinds(horizontal)">
                                      <p:cBhvr>
                                        <p:cTn id="7" dur="5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1027"/>
                                        </p:tgtEl>
                                        <p:attrNameLst>
                                          <p:attrName>style.visibility</p:attrName>
                                        </p:attrNameLst>
                                      </p:cBhvr>
                                      <p:to>
                                        <p:strVal val="visible"/>
                                      </p:to>
                                    </p:set>
                                    <p:animEffect transition="in" filter="box(in)">
                                      <p:cBhvr>
                                        <p:cTn id="12" dur="5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r>
              <a:rPr lang="en-US" dirty="0" smtClean="0"/>
              <a:t>Tackling Operational Issues</a:t>
            </a:r>
            <a:endParaRPr lang="en-IN" dirty="0" smtClean="0"/>
          </a:p>
        </p:txBody>
      </p:sp>
      <p:graphicFrame>
        <p:nvGraphicFramePr>
          <p:cNvPr id="4" name="Content Placeholder 3"/>
          <p:cNvGraphicFramePr>
            <a:graphicFrameLocks noGrp="1"/>
          </p:cNvGraphicFramePr>
          <p:nvPr>
            <p:ph idx="1"/>
          </p:nvPr>
        </p:nvGraphicFramePr>
        <p:xfrm>
          <a:off x="609600" y="1295400"/>
          <a:ext cx="6705600" cy="495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Up-Down Arrow 4"/>
          <p:cNvSpPr/>
          <p:nvPr/>
        </p:nvSpPr>
        <p:spPr>
          <a:xfrm>
            <a:off x="7315200" y="2362200"/>
            <a:ext cx="1752600" cy="2971800"/>
          </a:xfrm>
          <a:prstGeom prst="upDownArrow">
            <a:avLst>
              <a:gd name="adj1" fmla="val 73914"/>
              <a:gd name="adj2" fmla="val 26087"/>
            </a:avLst>
          </a:prstGeom>
          <a:solidFill>
            <a:schemeClr val="accent6">
              <a:lumMod val="75000"/>
            </a:schemeClr>
          </a:solidFill>
          <a:effectLst>
            <a:outerShdw blurRad="50800" dist="38100" dir="8100000" algn="tr" rotWithShape="0">
              <a:prstClr val="black">
                <a:alpha val="40000"/>
              </a:prstClr>
            </a:outerShdw>
            <a:softEdge rad="31750"/>
          </a:effectLst>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Further improved by a network of micro grids, while also reducing the CAPEX and OPEX</a:t>
            </a:r>
            <a:endParaRPr lang="en-US" dirty="0"/>
          </a:p>
        </p:txBody>
      </p:sp>
      <p:sp>
        <p:nvSpPr>
          <p:cNvPr id="6" name="Slide Number Placeholder 5"/>
          <p:cNvSpPr>
            <a:spLocks noGrp="1"/>
          </p:cNvSpPr>
          <p:nvPr>
            <p:ph type="sldNum" sz="quarter" idx="12"/>
          </p:nvPr>
        </p:nvSpPr>
        <p:spPr/>
        <p:txBody>
          <a:bodyPr/>
          <a:lstStyle/>
          <a:p>
            <a:fld id="{EB5E5335-505B-4533-B972-9FE94049393F}" type="slidenum">
              <a:rPr lang="en-US" smtClean="0"/>
              <a:pPr/>
              <a:t>11</a:t>
            </a:fld>
            <a:endParaRPr lang="en-US"/>
          </a:p>
        </p:txBody>
      </p:sp>
      <p:sp>
        <p:nvSpPr>
          <p:cNvPr id="7" name="Footer Placeholder 6"/>
          <p:cNvSpPr>
            <a:spLocks noGrp="1"/>
          </p:cNvSpPr>
          <p:nvPr>
            <p:ph type="ftr" sz="quarter" idx="11"/>
          </p:nvPr>
        </p:nvSpPr>
        <p:spPr/>
        <p:txBody>
          <a:bodyPr/>
          <a:lstStyle/>
          <a:p>
            <a:r>
              <a:rPr lang="en-US" smtClean="0"/>
              <a:t>Solar Micro Grid Network in India</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fontScale="90000"/>
          </a:bodyPr>
          <a:lstStyle/>
          <a:p>
            <a:r>
              <a:rPr lang="en-US" dirty="0" smtClean="0"/>
              <a:t>Operational Arrangement-</a:t>
            </a:r>
            <a:br>
              <a:rPr lang="en-US" dirty="0" smtClean="0"/>
            </a:br>
            <a:r>
              <a:rPr lang="en-US" dirty="0" smtClean="0"/>
              <a:t>Solar Micro Grid Network</a:t>
            </a:r>
            <a:endParaRPr lang="en-US" dirty="0"/>
          </a:p>
        </p:txBody>
      </p:sp>
      <p:sp>
        <p:nvSpPr>
          <p:cNvPr id="4" name="Oval 3"/>
          <p:cNvSpPr/>
          <p:nvPr/>
        </p:nvSpPr>
        <p:spPr>
          <a:xfrm>
            <a:off x="457200" y="1524000"/>
            <a:ext cx="609600" cy="609600"/>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6" name="Oval 5"/>
          <p:cNvSpPr/>
          <p:nvPr/>
        </p:nvSpPr>
        <p:spPr>
          <a:xfrm>
            <a:off x="838200" y="1752600"/>
            <a:ext cx="304800" cy="3048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7" name="Oval 6"/>
          <p:cNvSpPr/>
          <p:nvPr/>
        </p:nvSpPr>
        <p:spPr>
          <a:xfrm>
            <a:off x="457200" y="2667000"/>
            <a:ext cx="609600" cy="609600"/>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8" name="Oval 7"/>
          <p:cNvSpPr/>
          <p:nvPr/>
        </p:nvSpPr>
        <p:spPr>
          <a:xfrm>
            <a:off x="838200" y="2895600"/>
            <a:ext cx="304800" cy="3048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9" name="Oval 8"/>
          <p:cNvSpPr/>
          <p:nvPr/>
        </p:nvSpPr>
        <p:spPr>
          <a:xfrm>
            <a:off x="838200" y="3276600"/>
            <a:ext cx="609600" cy="609600"/>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10" name="Oval 9"/>
          <p:cNvSpPr/>
          <p:nvPr/>
        </p:nvSpPr>
        <p:spPr>
          <a:xfrm>
            <a:off x="1219200" y="3505200"/>
            <a:ext cx="304800" cy="3048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11" name="Oval 10"/>
          <p:cNvSpPr/>
          <p:nvPr/>
        </p:nvSpPr>
        <p:spPr>
          <a:xfrm>
            <a:off x="914400" y="4495800"/>
            <a:ext cx="609600" cy="609600"/>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12" name="Oval 11"/>
          <p:cNvSpPr/>
          <p:nvPr/>
        </p:nvSpPr>
        <p:spPr>
          <a:xfrm>
            <a:off x="1295400" y="4724400"/>
            <a:ext cx="304800" cy="3048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13" name="Oval 12"/>
          <p:cNvSpPr/>
          <p:nvPr/>
        </p:nvSpPr>
        <p:spPr>
          <a:xfrm>
            <a:off x="457200" y="3886200"/>
            <a:ext cx="609600" cy="609600"/>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14" name="Oval 13"/>
          <p:cNvSpPr/>
          <p:nvPr/>
        </p:nvSpPr>
        <p:spPr>
          <a:xfrm>
            <a:off x="838200" y="4114800"/>
            <a:ext cx="304800" cy="3048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15" name="Oval 14"/>
          <p:cNvSpPr/>
          <p:nvPr/>
        </p:nvSpPr>
        <p:spPr>
          <a:xfrm>
            <a:off x="838200" y="2133600"/>
            <a:ext cx="609600" cy="609600"/>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16" name="Oval 15"/>
          <p:cNvSpPr/>
          <p:nvPr/>
        </p:nvSpPr>
        <p:spPr>
          <a:xfrm>
            <a:off x="1219200" y="2362200"/>
            <a:ext cx="304800" cy="3048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17" name="Oval 16"/>
          <p:cNvSpPr/>
          <p:nvPr/>
        </p:nvSpPr>
        <p:spPr>
          <a:xfrm>
            <a:off x="1752600" y="1524000"/>
            <a:ext cx="609600" cy="609600"/>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18" name="Oval 17"/>
          <p:cNvSpPr/>
          <p:nvPr/>
        </p:nvSpPr>
        <p:spPr>
          <a:xfrm>
            <a:off x="2133600" y="1752600"/>
            <a:ext cx="304800" cy="3048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19" name="Oval 18"/>
          <p:cNvSpPr/>
          <p:nvPr/>
        </p:nvSpPr>
        <p:spPr>
          <a:xfrm>
            <a:off x="1752600" y="2667000"/>
            <a:ext cx="609600" cy="609600"/>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20" name="Oval 19"/>
          <p:cNvSpPr/>
          <p:nvPr/>
        </p:nvSpPr>
        <p:spPr>
          <a:xfrm>
            <a:off x="2133600" y="2895600"/>
            <a:ext cx="304800" cy="3048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21" name="Oval 20"/>
          <p:cNvSpPr/>
          <p:nvPr/>
        </p:nvSpPr>
        <p:spPr>
          <a:xfrm>
            <a:off x="2133600" y="3276600"/>
            <a:ext cx="609600" cy="609600"/>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22" name="Oval 21"/>
          <p:cNvSpPr/>
          <p:nvPr/>
        </p:nvSpPr>
        <p:spPr>
          <a:xfrm>
            <a:off x="2514600" y="3505200"/>
            <a:ext cx="304800" cy="3048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23" name="Oval 22"/>
          <p:cNvSpPr/>
          <p:nvPr/>
        </p:nvSpPr>
        <p:spPr>
          <a:xfrm>
            <a:off x="2209800" y="4495800"/>
            <a:ext cx="609600" cy="609600"/>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24" name="Oval 23"/>
          <p:cNvSpPr/>
          <p:nvPr/>
        </p:nvSpPr>
        <p:spPr>
          <a:xfrm>
            <a:off x="2590800" y="4724400"/>
            <a:ext cx="304800" cy="3048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25" name="Oval 24"/>
          <p:cNvSpPr/>
          <p:nvPr/>
        </p:nvSpPr>
        <p:spPr>
          <a:xfrm>
            <a:off x="1752600" y="3886200"/>
            <a:ext cx="609600" cy="609600"/>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26" name="Oval 25"/>
          <p:cNvSpPr/>
          <p:nvPr/>
        </p:nvSpPr>
        <p:spPr>
          <a:xfrm>
            <a:off x="2133600" y="4114800"/>
            <a:ext cx="304800" cy="3048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27" name="Oval 26"/>
          <p:cNvSpPr/>
          <p:nvPr/>
        </p:nvSpPr>
        <p:spPr>
          <a:xfrm>
            <a:off x="2133600" y="2133600"/>
            <a:ext cx="609600" cy="609600"/>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28" name="Oval 27"/>
          <p:cNvSpPr/>
          <p:nvPr/>
        </p:nvSpPr>
        <p:spPr>
          <a:xfrm>
            <a:off x="2514600" y="2362200"/>
            <a:ext cx="304800" cy="3048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29" name="Rectangle 28"/>
          <p:cNvSpPr/>
          <p:nvPr/>
        </p:nvSpPr>
        <p:spPr>
          <a:xfrm>
            <a:off x="304800" y="1238071"/>
            <a:ext cx="2743200" cy="4114800"/>
          </a:xfrm>
          <a:prstGeom prst="rect">
            <a:avLst/>
          </a:prstGeom>
          <a:noFill/>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sp>
        <p:nvSpPr>
          <p:cNvPr id="30" name="TextBox 29"/>
          <p:cNvSpPr txBox="1"/>
          <p:nvPr/>
        </p:nvSpPr>
        <p:spPr>
          <a:xfrm>
            <a:off x="304800" y="5352871"/>
            <a:ext cx="2743200" cy="1200329"/>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en-US" dirty="0" smtClean="0"/>
              <a:t>Network of 12 solar micro-grids having 12 operators and 12 village energy committees</a:t>
            </a:r>
            <a:endParaRPr lang="en-US" dirty="0"/>
          </a:p>
        </p:txBody>
      </p:sp>
      <p:sp>
        <p:nvSpPr>
          <p:cNvPr id="32" name="Rectangle 31"/>
          <p:cNvSpPr/>
          <p:nvPr/>
        </p:nvSpPr>
        <p:spPr>
          <a:xfrm>
            <a:off x="4038600" y="3886200"/>
            <a:ext cx="1066800" cy="1295400"/>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dirty="0" smtClean="0"/>
              <a:t>Spare parts &amp;</a:t>
            </a:r>
          </a:p>
          <a:p>
            <a:pPr algn="ctr"/>
            <a:r>
              <a:rPr lang="en-US" dirty="0" smtClean="0"/>
              <a:t>stock material</a:t>
            </a:r>
            <a:endParaRPr lang="en-US" dirty="0"/>
          </a:p>
        </p:txBody>
      </p:sp>
      <p:sp>
        <p:nvSpPr>
          <p:cNvPr id="33" name="Oval 32"/>
          <p:cNvSpPr/>
          <p:nvPr/>
        </p:nvSpPr>
        <p:spPr>
          <a:xfrm>
            <a:off x="3657600" y="3886200"/>
            <a:ext cx="457200" cy="457200"/>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34" name="Oval 33"/>
          <p:cNvSpPr/>
          <p:nvPr/>
        </p:nvSpPr>
        <p:spPr>
          <a:xfrm>
            <a:off x="3657600" y="4648200"/>
            <a:ext cx="457200" cy="457200"/>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35" name="Rectangle 34"/>
          <p:cNvSpPr/>
          <p:nvPr/>
        </p:nvSpPr>
        <p:spPr>
          <a:xfrm>
            <a:off x="3581400" y="3657600"/>
            <a:ext cx="1676400" cy="1752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p:cNvSpPr txBox="1"/>
          <p:nvPr/>
        </p:nvSpPr>
        <p:spPr>
          <a:xfrm>
            <a:off x="3429000" y="5352871"/>
            <a:ext cx="2057400" cy="1200329"/>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en-US" dirty="0" smtClean="0"/>
              <a:t>Technical Resource centers with 2 technical supervisors </a:t>
            </a:r>
            <a:endParaRPr lang="en-US" dirty="0"/>
          </a:p>
        </p:txBody>
      </p:sp>
      <p:sp>
        <p:nvSpPr>
          <p:cNvPr id="37" name="Rectangle 36"/>
          <p:cNvSpPr/>
          <p:nvPr/>
        </p:nvSpPr>
        <p:spPr>
          <a:xfrm>
            <a:off x="3505200" y="1295400"/>
            <a:ext cx="1828800" cy="16764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2400" b="1" u="sng" dirty="0" smtClean="0"/>
              <a:t>Local NG0 </a:t>
            </a:r>
            <a:r>
              <a:rPr lang="en-US" dirty="0" smtClean="0"/>
              <a:t> Managing all the operations of the plant and monitoring them</a:t>
            </a:r>
            <a:endParaRPr lang="en-US" dirty="0"/>
          </a:p>
        </p:txBody>
      </p:sp>
      <p:sp>
        <p:nvSpPr>
          <p:cNvPr id="38" name="Rectangle 37"/>
          <p:cNvSpPr/>
          <p:nvPr/>
        </p:nvSpPr>
        <p:spPr>
          <a:xfrm>
            <a:off x="76200" y="1143000"/>
            <a:ext cx="5638800" cy="5562600"/>
          </a:xfrm>
          <a:prstGeom prst="rect">
            <a:avLst/>
          </a:prstGeom>
          <a:noFill/>
          <a:ln>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ounded Rectangle 39"/>
          <p:cNvSpPr/>
          <p:nvPr/>
        </p:nvSpPr>
        <p:spPr>
          <a:xfrm>
            <a:off x="6858000" y="3352800"/>
            <a:ext cx="1447800" cy="1143000"/>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Project Steering Committee</a:t>
            </a:r>
            <a:endParaRPr lang="en-US" dirty="0"/>
          </a:p>
        </p:txBody>
      </p:sp>
      <p:sp>
        <p:nvSpPr>
          <p:cNvPr id="41" name="TextBox 40"/>
          <p:cNvSpPr txBox="1"/>
          <p:nvPr/>
        </p:nvSpPr>
        <p:spPr>
          <a:xfrm>
            <a:off x="6019800" y="1238071"/>
            <a:ext cx="3048000" cy="1200329"/>
          </a:xfrm>
          <a:prstGeom prst="rect">
            <a:avLst/>
          </a:prstGeom>
          <a:ln>
            <a:prstDash val="dash"/>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b="1" u="sng" dirty="0" smtClean="0"/>
              <a:t>Capital</a:t>
            </a:r>
          </a:p>
          <a:p>
            <a:pPr>
              <a:buFont typeface="Arial" pitchFamily="34" charset="0"/>
              <a:buChar char="•"/>
            </a:pPr>
            <a:r>
              <a:rPr lang="en-US" dirty="0" smtClean="0"/>
              <a:t> MNRE : CFA</a:t>
            </a:r>
          </a:p>
          <a:p>
            <a:pPr>
              <a:buFont typeface="Arial" pitchFamily="34" charset="0"/>
              <a:buChar char="•"/>
            </a:pPr>
            <a:r>
              <a:rPr lang="en-US" dirty="0" smtClean="0"/>
              <a:t> Corporate Investors</a:t>
            </a:r>
          </a:p>
          <a:p>
            <a:pPr>
              <a:buFont typeface="Arial" pitchFamily="34" charset="0"/>
              <a:buChar char="•"/>
            </a:pPr>
            <a:r>
              <a:rPr lang="en-US" dirty="0" smtClean="0"/>
              <a:t> Local Entrepreneurs</a:t>
            </a:r>
            <a:endParaRPr lang="en-US" dirty="0"/>
          </a:p>
        </p:txBody>
      </p:sp>
      <p:cxnSp>
        <p:nvCxnSpPr>
          <p:cNvPr id="43" name="Straight Arrow Connector 42"/>
          <p:cNvCxnSpPr>
            <a:stCxn id="40" idx="1"/>
            <a:endCxn id="38" idx="3"/>
          </p:cNvCxnSpPr>
          <p:nvPr/>
        </p:nvCxnSpPr>
        <p:spPr>
          <a:xfrm rot="10800000">
            <a:off x="5715000" y="3924300"/>
            <a:ext cx="1143000" cy="1588"/>
          </a:xfrm>
          <a:prstGeom prst="straightConnector1">
            <a:avLst/>
          </a:prstGeom>
          <a:ln>
            <a:tailEnd type="arrow"/>
          </a:ln>
        </p:spPr>
        <p:style>
          <a:lnRef idx="3">
            <a:schemeClr val="accent5"/>
          </a:lnRef>
          <a:fillRef idx="0">
            <a:schemeClr val="accent5"/>
          </a:fillRef>
          <a:effectRef idx="2">
            <a:schemeClr val="accent5"/>
          </a:effectRef>
          <a:fontRef idx="minor">
            <a:schemeClr val="tx1"/>
          </a:fontRef>
        </p:style>
      </p:cxnSp>
      <p:cxnSp>
        <p:nvCxnSpPr>
          <p:cNvPr id="47" name="Straight Arrow Connector 46"/>
          <p:cNvCxnSpPr>
            <a:stCxn id="41" idx="2"/>
            <a:endCxn id="40" idx="0"/>
          </p:cNvCxnSpPr>
          <p:nvPr/>
        </p:nvCxnSpPr>
        <p:spPr>
          <a:xfrm rot="16200000" flipH="1">
            <a:off x="7105650" y="2876550"/>
            <a:ext cx="914400" cy="38100"/>
          </a:xfrm>
          <a:prstGeom prst="straightConnector1">
            <a:avLst/>
          </a:prstGeom>
          <a:ln>
            <a:tailEnd type="arrow"/>
          </a:ln>
        </p:spPr>
        <p:style>
          <a:lnRef idx="3">
            <a:schemeClr val="accent5"/>
          </a:lnRef>
          <a:fillRef idx="0">
            <a:schemeClr val="accent5"/>
          </a:fillRef>
          <a:effectRef idx="2">
            <a:schemeClr val="accent5"/>
          </a:effectRef>
          <a:fontRef idx="minor">
            <a:schemeClr val="tx1"/>
          </a:fontRef>
        </p:style>
      </p:cxnSp>
      <p:sp>
        <p:nvSpPr>
          <p:cNvPr id="50" name="TextBox 49"/>
          <p:cNvSpPr txBox="1"/>
          <p:nvPr/>
        </p:nvSpPr>
        <p:spPr>
          <a:xfrm>
            <a:off x="5943600" y="4029670"/>
            <a:ext cx="1371600" cy="923330"/>
          </a:xfrm>
          <a:prstGeom prst="rect">
            <a:avLst/>
          </a:prstGeom>
          <a:noFill/>
        </p:spPr>
        <p:txBody>
          <a:bodyPr wrap="square" rtlCol="0">
            <a:spAutoFit/>
          </a:bodyPr>
          <a:lstStyle/>
          <a:p>
            <a:r>
              <a:rPr lang="en-US" dirty="0" smtClean="0"/>
              <a:t>Identify, Train  &amp; Monitor</a:t>
            </a:r>
            <a:endParaRPr lang="en-US" dirty="0"/>
          </a:p>
        </p:txBody>
      </p:sp>
      <p:sp>
        <p:nvSpPr>
          <p:cNvPr id="53" name="Bent-Up Arrow 52"/>
          <p:cNvSpPr/>
          <p:nvPr/>
        </p:nvSpPr>
        <p:spPr>
          <a:xfrm>
            <a:off x="5867400" y="4495800"/>
            <a:ext cx="2057400" cy="1295400"/>
          </a:xfrm>
          <a:prstGeom prst="bentUpArrow">
            <a:avLst>
              <a:gd name="adj1" fmla="val 6943"/>
              <a:gd name="adj2" fmla="val 16792"/>
              <a:gd name="adj3" fmla="val 151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4" name="TextBox 53"/>
          <p:cNvSpPr txBox="1"/>
          <p:nvPr/>
        </p:nvSpPr>
        <p:spPr>
          <a:xfrm>
            <a:off x="5943600" y="5782270"/>
            <a:ext cx="2819400" cy="923330"/>
          </a:xfrm>
          <a:prstGeom prst="rect">
            <a:avLst/>
          </a:prstGeom>
          <a:noFill/>
        </p:spPr>
        <p:txBody>
          <a:bodyPr wrap="square" rtlCol="0">
            <a:spAutoFit/>
          </a:bodyPr>
          <a:lstStyle/>
          <a:p>
            <a:r>
              <a:rPr lang="en-US" dirty="0" smtClean="0"/>
              <a:t>Receive feedback </a:t>
            </a:r>
          </a:p>
          <a:p>
            <a:r>
              <a:rPr lang="en-US" dirty="0" smtClean="0"/>
              <a:t>&amp; make change as required</a:t>
            </a:r>
          </a:p>
          <a:p>
            <a:endParaRPr lang="en-US" dirty="0"/>
          </a:p>
        </p:txBody>
      </p:sp>
      <p:sp>
        <p:nvSpPr>
          <p:cNvPr id="44" name="Slide Number Placeholder 43"/>
          <p:cNvSpPr>
            <a:spLocks noGrp="1"/>
          </p:cNvSpPr>
          <p:nvPr>
            <p:ph type="sldNum" sz="quarter" idx="12"/>
          </p:nvPr>
        </p:nvSpPr>
        <p:spPr/>
        <p:txBody>
          <a:bodyPr/>
          <a:lstStyle/>
          <a:p>
            <a:fld id="{EB5E5335-505B-4533-B972-9FE94049393F}" type="slidenum">
              <a:rPr lang="en-US" smtClean="0"/>
              <a:pPr/>
              <a:t>12</a:t>
            </a:fld>
            <a:endParaRPr lang="en-US"/>
          </a:p>
        </p:txBody>
      </p:sp>
      <p:sp>
        <p:nvSpPr>
          <p:cNvPr id="45" name="Footer Placeholder 44"/>
          <p:cNvSpPr>
            <a:spLocks noGrp="1"/>
          </p:cNvSpPr>
          <p:nvPr>
            <p:ph type="ftr" sz="quarter" idx="11"/>
          </p:nvPr>
        </p:nvSpPr>
        <p:spPr>
          <a:xfrm>
            <a:off x="3124200" y="6569075"/>
            <a:ext cx="2895600" cy="365125"/>
          </a:xfrm>
        </p:spPr>
        <p:txBody>
          <a:bodyPr/>
          <a:lstStyle/>
          <a:p>
            <a:r>
              <a:rPr lang="en-US" smtClean="0"/>
              <a:t>Solar Micro Grid Network in India</a:t>
            </a:r>
            <a:endParaRPr lang="en-US" dirty="0"/>
          </a:p>
        </p:txBody>
      </p:sp>
      <p:sp>
        <p:nvSpPr>
          <p:cNvPr id="46" name="Rectangle 45"/>
          <p:cNvSpPr/>
          <p:nvPr/>
        </p:nvSpPr>
        <p:spPr>
          <a:xfrm>
            <a:off x="3794287" y="3244334"/>
            <a:ext cx="1555426" cy="369332"/>
          </a:xfrm>
          <a:prstGeom prst="rect">
            <a:avLst/>
          </a:prstGeom>
        </p:spPr>
        <p:txBody>
          <a:bodyPr wrap="none">
            <a:spAutoFit/>
          </a:bodyPr>
          <a:lstStyle/>
          <a:p>
            <a:pPr>
              <a:buFont typeface="Arial" pitchFamily="34" charset="0"/>
              <a:buChar char="•"/>
            </a:pPr>
            <a:r>
              <a:rPr lang="en-US" dirty="0" smtClean="0"/>
              <a:t> Maintenance</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Benefits of Solar Micro Grid</a:t>
            </a:r>
            <a:endParaRPr lang="en-US" dirty="0"/>
          </a:p>
        </p:txBody>
      </p:sp>
      <p:graphicFrame>
        <p:nvGraphicFramePr>
          <p:cNvPr id="4" name="Content Placeholder 3"/>
          <p:cNvGraphicFramePr>
            <a:graphicFrameLocks noGrp="1"/>
          </p:cNvGraphicFramePr>
          <p:nvPr>
            <p:ph idx="1"/>
          </p:nvPr>
        </p:nvGraphicFramePr>
        <p:xfrm>
          <a:off x="457200" y="1524000"/>
          <a:ext cx="8153400" cy="4876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Slide Number Placeholder 4"/>
          <p:cNvSpPr>
            <a:spLocks noGrp="1"/>
          </p:cNvSpPr>
          <p:nvPr>
            <p:ph type="sldNum" sz="quarter" idx="12"/>
          </p:nvPr>
        </p:nvSpPr>
        <p:spPr/>
        <p:txBody>
          <a:bodyPr/>
          <a:lstStyle/>
          <a:p>
            <a:fld id="{EB5E5335-505B-4533-B972-9FE94049393F}" type="slidenum">
              <a:rPr lang="en-US" smtClean="0"/>
              <a:pPr/>
              <a:t>13</a:t>
            </a:fld>
            <a:endParaRPr lang="en-US"/>
          </a:p>
        </p:txBody>
      </p:sp>
      <p:sp>
        <p:nvSpPr>
          <p:cNvPr id="6" name="Footer Placeholder 5"/>
          <p:cNvSpPr>
            <a:spLocks noGrp="1"/>
          </p:cNvSpPr>
          <p:nvPr>
            <p:ph type="ftr" sz="quarter" idx="11"/>
          </p:nvPr>
        </p:nvSpPr>
        <p:spPr/>
        <p:txBody>
          <a:bodyPr/>
          <a:lstStyle/>
          <a:p>
            <a:r>
              <a:rPr lang="en-US" smtClean="0"/>
              <a:t>Solar Micro Grid Network in India</a:t>
            </a:r>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Challenges</a:t>
            </a:r>
            <a:endParaRPr lang="en-US" dirty="0"/>
          </a:p>
        </p:txBody>
      </p:sp>
      <p:graphicFrame>
        <p:nvGraphicFramePr>
          <p:cNvPr id="6" name="Content Placeholder 5"/>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Footer Placeholder 3"/>
          <p:cNvSpPr>
            <a:spLocks noGrp="1"/>
          </p:cNvSpPr>
          <p:nvPr>
            <p:ph type="ftr" sz="quarter" idx="11"/>
          </p:nvPr>
        </p:nvSpPr>
        <p:spPr/>
        <p:txBody>
          <a:bodyPr/>
          <a:lstStyle/>
          <a:p>
            <a:r>
              <a:rPr lang="en-US" smtClean="0"/>
              <a:t>Solar Micro Grid Network in India</a:t>
            </a:r>
            <a:endParaRPr lang="en-US"/>
          </a:p>
        </p:txBody>
      </p:sp>
      <p:sp>
        <p:nvSpPr>
          <p:cNvPr id="5" name="Slide Number Placeholder 4"/>
          <p:cNvSpPr>
            <a:spLocks noGrp="1"/>
          </p:cNvSpPr>
          <p:nvPr>
            <p:ph type="sldNum" sz="quarter" idx="12"/>
          </p:nvPr>
        </p:nvSpPr>
        <p:spPr/>
        <p:txBody>
          <a:bodyPr/>
          <a:lstStyle/>
          <a:p>
            <a:fld id="{EB5E5335-505B-4533-B972-9FE94049393F}" type="slidenum">
              <a:rPr lang="en-US" smtClean="0"/>
              <a:pPr/>
              <a:t>14</a:t>
            </a:fld>
            <a:endParaRPr lang="en-US"/>
          </a:p>
        </p:txBody>
      </p:sp>
      <p:grpSp>
        <p:nvGrpSpPr>
          <p:cNvPr id="7" name="Group 6"/>
          <p:cNvGrpSpPr/>
          <p:nvPr/>
        </p:nvGrpSpPr>
        <p:grpSpPr>
          <a:xfrm>
            <a:off x="3799396" y="2667000"/>
            <a:ext cx="1731912" cy="865956"/>
            <a:chOff x="2166397" y="206334"/>
            <a:chExt cx="1731912" cy="865956"/>
          </a:xfrm>
        </p:grpSpPr>
        <p:sp>
          <p:nvSpPr>
            <p:cNvPr id="11" name="Rounded Rectangle 10"/>
            <p:cNvSpPr/>
            <p:nvPr/>
          </p:nvSpPr>
          <p:spPr>
            <a:xfrm>
              <a:off x="2166397" y="206334"/>
              <a:ext cx="1731912" cy="865956"/>
            </a:xfrm>
            <a:prstGeom prst="roundRect">
              <a:avLst>
                <a:gd name="adj" fmla="val 10000"/>
              </a:avLst>
            </a:prstGeom>
          </p:spPr>
          <p:style>
            <a:lnRef idx="1">
              <a:schemeClr val="accent3"/>
            </a:lnRef>
            <a:fillRef idx="2">
              <a:schemeClr val="accent3"/>
            </a:fillRef>
            <a:effectRef idx="1">
              <a:schemeClr val="accent3"/>
            </a:effectRef>
            <a:fontRef idx="minor">
              <a:schemeClr val="dk1"/>
            </a:fontRef>
          </p:style>
        </p:sp>
        <p:sp>
          <p:nvSpPr>
            <p:cNvPr id="12" name="Rounded Rectangle 4"/>
            <p:cNvSpPr/>
            <p:nvPr/>
          </p:nvSpPr>
          <p:spPr>
            <a:xfrm>
              <a:off x="2191760" y="231697"/>
              <a:ext cx="1681186" cy="815230"/>
            </a:xfrm>
            <a:prstGeom prst="rect">
              <a:avLst/>
            </a:prstGeom>
          </p:spPr>
          <p:style>
            <a:lnRef idx="1">
              <a:schemeClr val="accent3"/>
            </a:lnRef>
            <a:fillRef idx="2">
              <a:schemeClr val="accent3"/>
            </a:fillRef>
            <a:effectRef idx="1">
              <a:schemeClr val="accent3"/>
            </a:effectRef>
            <a:fontRef idx="minor">
              <a:schemeClr val="dk1"/>
            </a:fontRef>
          </p:style>
          <p:txBody>
            <a:bodyPr spcFirstLastPara="0" vert="horz" wrap="square" lIns="34290" tIns="22860" rIns="34290" bIns="22860" numCol="1" spcCol="1270" anchor="ctr" anchorCtr="0">
              <a:noAutofit/>
            </a:bodyPr>
            <a:lstStyle/>
            <a:p>
              <a:pPr lvl="0" algn="ctr" defTabSz="800100" rtl="0">
                <a:lnSpc>
                  <a:spcPct val="90000"/>
                </a:lnSpc>
                <a:spcBef>
                  <a:spcPct val="0"/>
                </a:spcBef>
                <a:spcAft>
                  <a:spcPct val="35000"/>
                </a:spcAft>
              </a:pPr>
              <a:r>
                <a:rPr lang="en-US" sz="1800" kern="1200" dirty="0" smtClean="0"/>
                <a:t>Corruption at various levels</a:t>
              </a:r>
              <a:endParaRPr lang="en-US" sz="1800" kern="1200" dirty="0"/>
            </a:p>
          </p:txBody>
        </p:sp>
      </p:grpSp>
      <p:grpSp>
        <p:nvGrpSpPr>
          <p:cNvPr id="8" name="Group 7"/>
          <p:cNvGrpSpPr/>
          <p:nvPr/>
        </p:nvGrpSpPr>
        <p:grpSpPr>
          <a:xfrm>
            <a:off x="3810000" y="3685356"/>
            <a:ext cx="1731912" cy="865956"/>
            <a:chOff x="4331289" y="206334"/>
            <a:chExt cx="1731912" cy="865956"/>
          </a:xfrm>
        </p:grpSpPr>
        <p:sp>
          <p:nvSpPr>
            <p:cNvPr id="9" name="Rounded Rectangle 8"/>
            <p:cNvSpPr/>
            <p:nvPr/>
          </p:nvSpPr>
          <p:spPr>
            <a:xfrm>
              <a:off x="4331289" y="206334"/>
              <a:ext cx="1731912" cy="865956"/>
            </a:xfrm>
            <a:prstGeom prst="roundRect">
              <a:avLst>
                <a:gd name="adj" fmla="val 10000"/>
              </a:avLst>
            </a:prstGeom>
          </p:spPr>
          <p:style>
            <a:lnRef idx="1">
              <a:schemeClr val="accent3"/>
            </a:lnRef>
            <a:fillRef idx="2">
              <a:schemeClr val="accent3"/>
            </a:fillRef>
            <a:effectRef idx="1">
              <a:schemeClr val="accent3"/>
            </a:effectRef>
            <a:fontRef idx="minor">
              <a:schemeClr val="dk1"/>
            </a:fontRef>
          </p:style>
        </p:sp>
        <p:sp>
          <p:nvSpPr>
            <p:cNvPr id="10" name="Rounded Rectangle 6"/>
            <p:cNvSpPr/>
            <p:nvPr/>
          </p:nvSpPr>
          <p:spPr>
            <a:xfrm>
              <a:off x="4356652" y="231697"/>
              <a:ext cx="1681186" cy="815230"/>
            </a:xfrm>
            <a:prstGeom prst="rect">
              <a:avLst/>
            </a:prstGeom>
          </p:spPr>
          <p:style>
            <a:lnRef idx="1">
              <a:schemeClr val="accent3"/>
            </a:lnRef>
            <a:fillRef idx="2">
              <a:schemeClr val="accent3"/>
            </a:fillRef>
            <a:effectRef idx="1">
              <a:schemeClr val="accent3"/>
            </a:effectRef>
            <a:fontRef idx="minor">
              <a:schemeClr val="dk1"/>
            </a:fontRef>
          </p:style>
          <p:txBody>
            <a:bodyPr spcFirstLastPara="0" vert="horz" wrap="square" lIns="34290" tIns="22860" rIns="34290" bIns="22860" numCol="1" spcCol="1270" anchor="ctr" anchorCtr="0">
              <a:noAutofit/>
            </a:bodyPr>
            <a:lstStyle/>
            <a:p>
              <a:pPr lvl="0" algn="ctr" defTabSz="800100" rtl="0">
                <a:lnSpc>
                  <a:spcPct val="90000"/>
                </a:lnSpc>
                <a:spcBef>
                  <a:spcPct val="0"/>
                </a:spcBef>
                <a:spcAft>
                  <a:spcPct val="35000"/>
                </a:spcAft>
              </a:pPr>
              <a:r>
                <a:rPr lang="en-US" sz="1800" kern="1200" dirty="0" smtClean="0"/>
                <a:t>Demand based designing</a:t>
              </a:r>
              <a:endParaRPr lang="en-US" sz="1800" kern="1200" dirty="0"/>
            </a:p>
          </p:txBody>
        </p:sp>
      </p:grpSp>
      <p:sp>
        <p:nvSpPr>
          <p:cNvPr id="13" name="Left-Right Arrow 12"/>
          <p:cNvSpPr/>
          <p:nvPr/>
        </p:nvSpPr>
        <p:spPr>
          <a:xfrm>
            <a:off x="3581400" y="4800600"/>
            <a:ext cx="2209800" cy="1219200"/>
          </a:xfrm>
          <a:prstGeom prst="leftRightArrow">
            <a:avLst>
              <a:gd name="adj1" fmla="val 61843"/>
              <a:gd name="adj2" fmla="val 50000"/>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dirty="0" smtClean="0"/>
              <a:t>Regional Level Barriers</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Exploring Solutions</a:t>
            </a:r>
            <a:endParaRPr lang="en-US" dirty="0"/>
          </a:p>
        </p:txBody>
      </p:sp>
      <p:graphicFrame>
        <p:nvGraphicFramePr>
          <p:cNvPr id="6" name="Content Placeholder 5"/>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Footer Placeholder 3"/>
          <p:cNvSpPr>
            <a:spLocks noGrp="1"/>
          </p:cNvSpPr>
          <p:nvPr>
            <p:ph type="ftr" sz="quarter" idx="11"/>
          </p:nvPr>
        </p:nvSpPr>
        <p:spPr/>
        <p:txBody>
          <a:bodyPr/>
          <a:lstStyle/>
          <a:p>
            <a:r>
              <a:rPr lang="en-US" smtClean="0"/>
              <a:t>Solar Micro Grid Network in India</a:t>
            </a:r>
            <a:endParaRPr lang="en-US"/>
          </a:p>
        </p:txBody>
      </p:sp>
      <p:sp>
        <p:nvSpPr>
          <p:cNvPr id="5" name="Slide Number Placeholder 4"/>
          <p:cNvSpPr>
            <a:spLocks noGrp="1"/>
          </p:cNvSpPr>
          <p:nvPr>
            <p:ph type="sldNum" sz="quarter" idx="12"/>
          </p:nvPr>
        </p:nvSpPr>
        <p:spPr/>
        <p:txBody>
          <a:bodyPr/>
          <a:lstStyle/>
          <a:p>
            <a:fld id="{EB5E5335-505B-4533-B972-9FE94049393F}" type="slidenum">
              <a:rPr lang="en-US" smtClean="0"/>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6027003"/>
            <a:ext cx="9144000" cy="830997"/>
          </a:xfrm>
          <a:prstGeom prst="rect">
            <a:avLst/>
          </a:prstGeom>
          <a:solidFill>
            <a:schemeClr val="accent4">
              <a:lumMod val="40000"/>
              <a:lumOff val="60000"/>
            </a:schemeClr>
          </a:solidFill>
        </p:spPr>
        <p:txBody>
          <a:bodyPr wrap="square" rtlCol="0">
            <a:spAutoFit/>
          </a:bodyPr>
          <a:lstStyle/>
          <a:p>
            <a:r>
              <a:rPr lang="en-US" sz="2400" i="1" dirty="0" err="1" smtClean="0">
                <a:solidFill>
                  <a:schemeClr val="accent4">
                    <a:lumMod val="50000"/>
                  </a:schemeClr>
                </a:solidFill>
              </a:rPr>
              <a:t>Saurabh</a:t>
            </a:r>
            <a:r>
              <a:rPr lang="en-US" sz="2400" i="1" dirty="0" smtClean="0">
                <a:solidFill>
                  <a:schemeClr val="accent4">
                    <a:lumMod val="50000"/>
                  </a:schemeClr>
                </a:solidFill>
              </a:rPr>
              <a:t> H. Mehta, INDIA         </a:t>
            </a:r>
            <a:r>
              <a:rPr lang="en-US" sz="2400" i="1" dirty="0" smtClean="0">
                <a:solidFill>
                  <a:schemeClr val="accent4">
                    <a:lumMod val="50000"/>
                  </a:schemeClr>
                </a:solidFill>
              </a:rPr>
              <a:t> </a:t>
            </a:r>
            <a:r>
              <a:rPr lang="en-US" sz="2400" i="1" dirty="0" smtClean="0">
                <a:solidFill>
                  <a:schemeClr val="accent4">
                    <a:lumMod val="50000"/>
                  </a:schemeClr>
                </a:solidFill>
              </a:rPr>
              <a:t>           </a:t>
            </a:r>
            <a:r>
              <a:rPr lang="en-US" sz="2400" i="1" dirty="0" smtClean="0">
                <a:solidFill>
                  <a:schemeClr val="accent4">
                    <a:lumMod val="50000"/>
                  </a:schemeClr>
                </a:solidFill>
              </a:rPr>
              <a:t>	     </a:t>
            </a:r>
            <a:r>
              <a:rPr lang="en-US" sz="2400" i="1" dirty="0" smtClean="0">
                <a:solidFill>
                  <a:schemeClr val="accent4">
                    <a:lumMod val="50000"/>
                  </a:schemeClr>
                </a:solidFill>
              </a:rPr>
              <a:t>         saurabh.mehta@kyrion.biz</a:t>
            </a:r>
            <a:endParaRPr lang="en-US" sz="2400" dirty="0" smtClean="0">
              <a:solidFill>
                <a:schemeClr val="accent4">
                  <a:lumMod val="50000"/>
                </a:schemeClr>
              </a:solidFill>
            </a:endParaRPr>
          </a:p>
          <a:p>
            <a:r>
              <a:rPr lang="en-US" sz="2400" i="1" dirty="0" smtClean="0">
                <a:solidFill>
                  <a:schemeClr val="accent4">
                    <a:lumMod val="50000"/>
                  </a:schemeClr>
                </a:solidFill>
              </a:rPr>
              <a:t>Energy Simplified </a:t>
            </a:r>
            <a:r>
              <a:rPr lang="en-US" sz="2400" i="1" dirty="0" smtClean="0">
                <a:solidFill>
                  <a:schemeClr val="accent4">
                    <a:lumMod val="50000"/>
                  </a:schemeClr>
                </a:solidFill>
              </a:rPr>
              <a:t>, </a:t>
            </a:r>
            <a:r>
              <a:rPr lang="en-US" sz="2400" i="1" dirty="0" err="1" smtClean="0">
                <a:solidFill>
                  <a:schemeClr val="accent4">
                    <a:lumMod val="50000"/>
                  </a:schemeClr>
                </a:solidFill>
              </a:rPr>
              <a:t>Kyrion</a:t>
            </a:r>
            <a:r>
              <a:rPr lang="en-US" sz="2400" i="1" dirty="0" smtClean="0">
                <a:solidFill>
                  <a:schemeClr val="accent4">
                    <a:lumMod val="50000"/>
                  </a:schemeClr>
                </a:solidFill>
              </a:rPr>
              <a:t> Technologies          </a:t>
            </a:r>
            <a:r>
              <a:rPr lang="en-US" sz="2400" i="1" dirty="0" smtClean="0">
                <a:solidFill>
                  <a:schemeClr val="accent4">
                    <a:lumMod val="50000"/>
                  </a:schemeClr>
                </a:solidFill>
              </a:rPr>
              <a:t>	</a:t>
            </a:r>
            <a:r>
              <a:rPr lang="en-US" sz="2400" i="1" dirty="0" smtClean="0">
                <a:solidFill>
                  <a:schemeClr val="accent4">
                    <a:lumMod val="50000"/>
                  </a:schemeClr>
                </a:solidFill>
              </a:rPr>
              <a:t>                       www.kyrion.biz</a:t>
            </a:r>
            <a:endParaRPr lang="en-US" sz="2400" i="1" dirty="0">
              <a:solidFill>
                <a:schemeClr val="accent4">
                  <a:lumMod val="50000"/>
                </a:schemeClr>
              </a:solidFill>
            </a:endParaRPr>
          </a:p>
        </p:txBody>
      </p:sp>
      <p:sp>
        <p:nvSpPr>
          <p:cNvPr id="6" name="Title 1"/>
          <p:cNvSpPr txBox="1">
            <a:spLocks/>
          </p:cNvSpPr>
          <p:nvPr/>
        </p:nvSpPr>
        <p:spPr>
          <a:xfrm>
            <a:off x="457200" y="480060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Thank You</a:t>
            </a:r>
          </a:p>
        </p:txBody>
      </p:sp>
      <p:pic>
        <p:nvPicPr>
          <p:cNvPr id="1026" name="Picture 2" descr="C:\Users\Manish Computer\Desktop\PPT &amp; paper\pics\254098_10150203239866911_5600769_n.jpg"/>
          <p:cNvPicPr>
            <a:picLocks noChangeAspect="1" noChangeArrowheads="1"/>
          </p:cNvPicPr>
          <p:nvPr/>
        </p:nvPicPr>
        <p:blipFill>
          <a:blip r:embed="rId3"/>
          <a:srcRect/>
          <a:stretch>
            <a:fillRect/>
          </a:stretch>
        </p:blipFill>
        <p:spPr bwMode="auto">
          <a:xfrm>
            <a:off x="1295400" y="477329"/>
            <a:ext cx="6477000" cy="4399471"/>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143000"/>
          </a:xfrm>
        </p:spPr>
        <p:txBody>
          <a:bodyPr>
            <a:normAutofit fontScale="90000"/>
          </a:bodyPr>
          <a:lstStyle/>
          <a:p>
            <a:r>
              <a:rPr lang="en-US" b="1" dirty="0" smtClean="0"/>
              <a:t>Rural Electrification in India:</a:t>
            </a:r>
            <a:br>
              <a:rPr lang="en-US" b="1" dirty="0" smtClean="0"/>
            </a:br>
            <a:r>
              <a:rPr lang="en-US" b="1" dirty="0" smtClean="0"/>
              <a:t> Current Scenario</a:t>
            </a:r>
            <a:endParaRPr lang="en-US" i="1" dirty="0"/>
          </a:p>
        </p:txBody>
      </p:sp>
      <p:graphicFrame>
        <p:nvGraphicFramePr>
          <p:cNvPr id="6" name="Content Placeholder 5"/>
          <p:cNvGraphicFramePr>
            <a:graphicFrameLocks noGrp="1"/>
          </p:cNvGraphicFramePr>
          <p:nvPr>
            <p:ph idx="1"/>
          </p:nvPr>
        </p:nvGraphicFramePr>
        <p:xfrm>
          <a:off x="457200" y="1371600"/>
          <a:ext cx="8382000" cy="495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fld id="{EB5E5335-505B-4533-B972-9FE94049393F}" type="slidenum">
              <a:rPr lang="en-US" smtClean="0"/>
              <a:pPr/>
              <a:t>2</a:t>
            </a:fld>
            <a:endParaRPr lang="en-US"/>
          </a:p>
        </p:txBody>
      </p:sp>
      <p:sp>
        <p:nvSpPr>
          <p:cNvPr id="5" name="Footer Placeholder 4"/>
          <p:cNvSpPr>
            <a:spLocks noGrp="1"/>
          </p:cNvSpPr>
          <p:nvPr>
            <p:ph type="ftr" sz="quarter" idx="11"/>
          </p:nvPr>
        </p:nvSpPr>
        <p:spPr>
          <a:xfrm>
            <a:off x="3276600" y="6400800"/>
            <a:ext cx="2895600" cy="365125"/>
          </a:xfrm>
        </p:spPr>
        <p:txBody>
          <a:bodyPr/>
          <a:lstStyle/>
          <a:p>
            <a:r>
              <a:rPr lang="en-US" smtClean="0"/>
              <a:t>Solar Micro Grid Network in India</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1266" name="Picture 4" descr="india"/>
          <p:cNvPicPr>
            <a:picLocks noChangeAspect="1" noChangeArrowheads="1"/>
          </p:cNvPicPr>
          <p:nvPr/>
        </p:nvPicPr>
        <p:blipFill>
          <a:blip r:embed="rId3" cstate="print"/>
          <a:srcRect/>
          <a:stretch>
            <a:fillRect/>
          </a:stretch>
        </p:blipFill>
        <p:spPr bwMode="auto">
          <a:xfrm>
            <a:off x="5912" y="1752600"/>
            <a:ext cx="4718488" cy="5105400"/>
          </a:xfrm>
          <a:prstGeom prst="rect">
            <a:avLst/>
          </a:prstGeom>
          <a:noFill/>
          <a:ln w="9525">
            <a:noFill/>
            <a:miter lim="800000"/>
            <a:headEnd/>
            <a:tailEnd/>
          </a:ln>
        </p:spPr>
      </p:pic>
      <p:sp>
        <p:nvSpPr>
          <p:cNvPr id="11267" name="Rectangle 2"/>
          <p:cNvSpPr>
            <a:spLocks noGrp="1" noChangeArrowheads="1"/>
          </p:cNvSpPr>
          <p:nvPr>
            <p:ph type="title"/>
          </p:nvPr>
        </p:nvSpPr>
        <p:spPr>
          <a:xfrm>
            <a:off x="4800600" y="2895600"/>
            <a:ext cx="4343400" cy="1143000"/>
          </a:xfrm>
        </p:spPr>
        <p:txBody>
          <a:bodyPr>
            <a:normAutofit fontScale="90000"/>
          </a:bodyPr>
          <a:lstStyle/>
          <a:p>
            <a:r>
              <a:rPr lang="en-US" sz="4000" dirty="0" smtClean="0">
                <a:ea typeface="ＭＳ Ｐゴシック" pitchFamily="32" charset="-128"/>
              </a:rPr>
              <a:t>India Kerosene </a:t>
            </a:r>
            <a:br>
              <a:rPr lang="en-US" sz="4000" dirty="0" smtClean="0">
                <a:ea typeface="ＭＳ Ｐゴシック" pitchFamily="32" charset="-128"/>
              </a:rPr>
            </a:br>
            <a:r>
              <a:rPr lang="en-US" sz="4000" dirty="0" smtClean="0">
                <a:ea typeface="ＭＳ Ｐゴシック" pitchFamily="32" charset="-128"/>
              </a:rPr>
              <a:t>Lighting Market</a:t>
            </a:r>
          </a:p>
        </p:txBody>
      </p:sp>
      <p:pic>
        <p:nvPicPr>
          <p:cNvPr id="70664" name="Picture 8"/>
          <p:cNvPicPr>
            <a:picLocks noChangeAspect="1" noChangeArrowheads="1"/>
          </p:cNvPicPr>
          <p:nvPr/>
        </p:nvPicPr>
        <p:blipFill>
          <a:blip r:embed="rId4" cstate="print"/>
          <a:srcRect/>
          <a:stretch>
            <a:fillRect/>
          </a:stretch>
        </p:blipFill>
        <p:spPr bwMode="auto">
          <a:xfrm>
            <a:off x="0" y="-19050"/>
            <a:ext cx="9144000" cy="1847850"/>
          </a:xfrm>
          <a:prstGeom prst="rect">
            <a:avLst/>
          </a:prstGeom>
          <a:noFill/>
          <a:ln w="9525">
            <a:noFill/>
            <a:miter lim="800000"/>
            <a:headEnd/>
            <a:tailEnd/>
          </a:ln>
        </p:spPr>
      </p:pic>
      <p:sp>
        <p:nvSpPr>
          <p:cNvPr id="70665" name="Freeform 9"/>
          <p:cNvSpPr>
            <a:spLocks/>
          </p:cNvSpPr>
          <p:nvPr/>
        </p:nvSpPr>
        <p:spPr bwMode="auto">
          <a:xfrm>
            <a:off x="2209800" y="1028700"/>
            <a:ext cx="4064000" cy="2324100"/>
          </a:xfrm>
          <a:custGeom>
            <a:avLst/>
            <a:gdLst>
              <a:gd name="T0" fmla="*/ 4064000 w 2560"/>
              <a:gd name="T1" fmla="*/ 0 h 1464"/>
              <a:gd name="T2" fmla="*/ 0 w 2560"/>
              <a:gd name="T3" fmla="*/ 2324100 h 1464"/>
              <a:gd name="T4" fmla="*/ 0 60000 65536"/>
              <a:gd name="T5" fmla="*/ 0 60000 65536"/>
              <a:gd name="T6" fmla="*/ 0 w 2560"/>
              <a:gd name="T7" fmla="*/ 0 h 1464"/>
              <a:gd name="T8" fmla="*/ 2560 w 2560"/>
              <a:gd name="T9" fmla="*/ 1464 h 1464"/>
            </a:gdLst>
            <a:ahLst/>
            <a:cxnLst>
              <a:cxn ang="T4">
                <a:pos x="T0" y="T1"/>
              </a:cxn>
              <a:cxn ang="T5">
                <a:pos x="T2" y="T3"/>
              </a:cxn>
            </a:cxnLst>
            <a:rect l="T6" t="T7" r="T8" b="T9"/>
            <a:pathLst>
              <a:path w="2560" h="1464">
                <a:moveTo>
                  <a:pt x="2560" y="0"/>
                </a:moveTo>
                <a:lnTo>
                  <a:pt x="0" y="1464"/>
                </a:lnTo>
              </a:path>
            </a:pathLst>
          </a:custGeom>
          <a:noFill/>
          <a:ln w="28575">
            <a:solidFill>
              <a:srgbClr val="FF0000"/>
            </a:solidFill>
            <a:round/>
            <a:headEnd/>
            <a:tailEnd type="stealth" w="lg" len="lg"/>
          </a:ln>
        </p:spPr>
        <p:txBody>
          <a:bodyPr/>
          <a:lstStyle/>
          <a:p>
            <a:endParaRPr lang="en-US" dirty="0"/>
          </a:p>
        </p:txBody>
      </p:sp>
      <p:sp>
        <p:nvSpPr>
          <p:cNvPr id="70666" name="Freeform 10"/>
          <p:cNvSpPr>
            <a:spLocks/>
          </p:cNvSpPr>
          <p:nvPr/>
        </p:nvSpPr>
        <p:spPr bwMode="auto">
          <a:xfrm>
            <a:off x="2895600" y="1219200"/>
            <a:ext cx="3505200" cy="2514600"/>
          </a:xfrm>
          <a:custGeom>
            <a:avLst/>
            <a:gdLst>
              <a:gd name="T0" fmla="*/ 3352800 w 2112"/>
              <a:gd name="T1" fmla="*/ 0 h 1464"/>
              <a:gd name="T2" fmla="*/ 0 w 2112"/>
              <a:gd name="T3" fmla="*/ 2324100 h 1464"/>
              <a:gd name="T4" fmla="*/ 0 60000 65536"/>
              <a:gd name="T5" fmla="*/ 0 60000 65536"/>
              <a:gd name="T6" fmla="*/ 0 w 2112"/>
              <a:gd name="T7" fmla="*/ 0 h 1464"/>
              <a:gd name="T8" fmla="*/ 2112 w 2112"/>
              <a:gd name="T9" fmla="*/ 1464 h 1464"/>
            </a:gdLst>
            <a:ahLst/>
            <a:cxnLst>
              <a:cxn ang="T4">
                <a:pos x="T0" y="T1"/>
              </a:cxn>
              <a:cxn ang="T5">
                <a:pos x="T2" y="T3"/>
              </a:cxn>
            </a:cxnLst>
            <a:rect l="T6" t="T7" r="T8" b="T9"/>
            <a:pathLst>
              <a:path w="2112" h="1464">
                <a:moveTo>
                  <a:pt x="2112" y="0"/>
                </a:moveTo>
                <a:lnTo>
                  <a:pt x="0" y="1464"/>
                </a:lnTo>
              </a:path>
            </a:pathLst>
          </a:custGeom>
          <a:noFill/>
          <a:ln w="28575">
            <a:solidFill>
              <a:srgbClr val="FF0000"/>
            </a:solidFill>
            <a:round/>
            <a:headEnd/>
            <a:tailEnd type="stealth" w="lg" len="lg"/>
          </a:ln>
        </p:spPr>
        <p:txBody>
          <a:bodyPr/>
          <a:lstStyle/>
          <a:p>
            <a:endParaRPr lang="en-US" dirty="0"/>
          </a:p>
        </p:txBody>
      </p:sp>
      <p:sp>
        <p:nvSpPr>
          <p:cNvPr id="70667" name="Freeform 11"/>
          <p:cNvSpPr>
            <a:spLocks/>
          </p:cNvSpPr>
          <p:nvPr/>
        </p:nvSpPr>
        <p:spPr bwMode="auto">
          <a:xfrm>
            <a:off x="3352800" y="1524000"/>
            <a:ext cx="3124200" cy="2590800"/>
          </a:xfrm>
          <a:custGeom>
            <a:avLst/>
            <a:gdLst>
              <a:gd name="T0" fmla="*/ 2959100 w 1952"/>
              <a:gd name="T1" fmla="*/ 0 h 1568"/>
              <a:gd name="T2" fmla="*/ 0 w 1952"/>
              <a:gd name="T3" fmla="*/ 2641600 h 1568"/>
              <a:gd name="T4" fmla="*/ 0 60000 65536"/>
              <a:gd name="T5" fmla="*/ 0 60000 65536"/>
              <a:gd name="T6" fmla="*/ 0 w 1952"/>
              <a:gd name="T7" fmla="*/ 0 h 1568"/>
              <a:gd name="T8" fmla="*/ 1952 w 1952"/>
              <a:gd name="T9" fmla="*/ 1568 h 1568"/>
            </a:gdLst>
            <a:ahLst/>
            <a:cxnLst>
              <a:cxn ang="T4">
                <a:pos x="T0" y="T1"/>
              </a:cxn>
              <a:cxn ang="T5">
                <a:pos x="T2" y="T3"/>
              </a:cxn>
            </a:cxnLst>
            <a:rect l="T6" t="T7" r="T8" b="T9"/>
            <a:pathLst>
              <a:path w="1952" h="1568">
                <a:moveTo>
                  <a:pt x="1952" y="0"/>
                </a:moveTo>
                <a:lnTo>
                  <a:pt x="0" y="1568"/>
                </a:lnTo>
              </a:path>
            </a:pathLst>
          </a:custGeom>
          <a:noFill/>
          <a:ln w="28575">
            <a:solidFill>
              <a:srgbClr val="FF0000"/>
            </a:solidFill>
            <a:round/>
            <a:headEnd/>
            <a:tailEnd type="stealth" w="lg" len="lg"/>
          </a:ln>
        </p:spPr>
        <p:txBody>
          <a:bodyPr/>
          <a:lstStyle/>
          <a:p>
            <a:endParaRPr lang="en-US" dirty="0"/>
          </a:p>
        </p:txBody>
      </p:sp>
      <p:sp>
        <p:nvSpPr>
          <p:cNvPr id="70668" name="Freeform 12"/>
          <p:cNvSpPr>
            <a:spLocks/>
          </p:cNvSpPr>
          <p:nvPr/>
        </p:nvSpPr>
        <p:spPr bwMode="auto">
          <a:xfrm>
            <a:off x="2895600" y="1752600"/>
            <a:ext cx="3657600" cy="2971800"/>
          </a:xfrm>
          <a:custGeom>
            <a:avLst/>
            <a:gdLst>
              <a:gd name="T0" fmla="*/ 3390900 w 2136"/>
              <a:gd name="T1" fmla="*/ 0 h 1776"/>
              <a:gd name="T2" fmla="*/ 0 w 2136"/>
              <a:gd name="T3" fmla="*/ 2819400 h 1776"/>
              <a:gd name="T4" fmla="*/ 0 60000 65536"/>
              <a:gd name="T5" fmla="*/ 0 60000 65536"/>
              <a:gd name="T6" fmla="*/ 0 w 2136"/>
              <a:gd name="T7" fmla="*/ 0 h 1776"/>
              <a:gd name="T8" fmla="*/ 2136 w 2136"/>
              <a:gd name="T9" fmla="*/ 1776 h 1776"/>
            </a:gdLst>
            <a:ahLst/>
            <a:cxnLst>
              <a:cxn ang="T4">
                <a:pos x="T0" y="T1"/>
              </a:cxn>
              <a:cxn ang="T5">
                <a:pos x="T2" y="T3"/>
              </a:cxn>
            </a:cxnLst>
            <a:rect l="T6" t="T7" r="T8" b="T9"/>
            <a:pathLst>
              <a:path w="2136" h="1776">
                <a:moveTo>
                  <a:pt x="2136" y="0"/>
                </a:moveTo>
                <a:lnTo>
                  <a:pt x="0" y="1776"/>
                </a:lnTo>
              </a:path>
            </a:pathLst>
          </a:custGeom>
          <a:noFill/>
          <a:ln w="28575">
            <a:solidFill>
              <a:srgbClr val="FF0000"/>
            </a:solidFill>
            <a:round/>
            <a:headEnd/>
            <a:tailEnd type="stealth" w="lg" len="lg"/>
          </a:ln>
        </p:spPr>
        <p:txBody>
          <a:bodyPr/>
          <a:lstStyle/>
          <a:p>
            <a:endParaRPr lang="en-US" dirty="0"/>
          </a:p>
        </p:txBody>
      </p:sp>
      <p:sp>
        <p:nvSpPr>
          <p:cNvPr id="70679" name="Text Box 23"/>
          <p:cNvSpPr txBox="1">
            <a:spLocks noChangeArrowheads="1"/>
          </p:cNvSpPr>
          <p:nvPr/>
        </p:nvSpPr>
        <p:spPr bwMode="auto">
          <a:xfrm>
            <a:off x="5562601" y="4191000"/>
            <a:ext cx="3124200" cy="830997"/>
          </a:xfrm>
          <a:prstGeom prst="rect">
            <a:avLst/>
          </a:prstGeom>
          <a:noFill/>
          <a:ln w="9525">
            <a:noFill/>
            <a:miter lim="800000"/>
            <a:headEnd/>
            <a:tailEnd/>
          </a:ln>
        </p:spPr>
        <p:txBody>
          <a:bodyPr wrap="square">
            <a:spAutoFit/>
          </a:bodyPr>
          <a:lstStyle/>
          <a:p>
            <a:pPr algn="ctr"/>
            <a:r>
              <a:rPr lang="en-US" sz="2400" dirty="0" smtClean="0">
                <a:solidFill>
                  <a:srgbClr val="FF0000"/>
                </a:solidFill>
              </a:rPr>
              <a:t>More than 50</a:t>
            </a:r>
            <a:r>
              <a:rPr lang="en-US" sz="2400" dirty="0">
                <a:solidFill>
                  <a:srgbClr val="FF0000"/>
                </a:solidFill>
              </a:rPr>
              <a:t>% of the market </a:t>
            </a:r>
            <a:r>
              <a:rPr lang="en-US" sz="2400" dirty="0" smtClean="0">
                <a:solidFill>
                  <a:srgbClr val="FF0000"/>
                </a:solidFill>
              </a:rPr>
              <a:t>in </a:t>
            </a:r>
            <a:r>
              <a:rPr lang="en-US" sz="2400" dirty="0">
                <a:solidFill>
                  <a:srgbClr val="FF0000"/>
                </a:solidFill>
              </a:rPr>
              <a:t>4 </a:t>
            </a:r>
            <a:r>
              <a:rPr lang="en-US" sz="2400" dirty="0" smtClean="0">
                <a:solidFill>
                  <a:srgbClr val="FF0000"/>
                </a:solidFill>
              </a:rPr>
              <a:t>States</a:t>
            </a:r>
            <a:endParaRPr lang="en-US" sz="2400" dirty="0">
              <a:solidFill>
                <a:srgbClr val="FF0000"/>
              </a:solidFill>
            </a:endParaRPr>
          </a:p>
        </p:txBody>
      </p:sp>
      <p:sp>
        <p:nvSpPr>
          <p:cNvPr id="70683" name="Oval 27"/>
          <p:cNvSpPr>
            <a:spLocks noChangeArrowheads="1"/>
          </p:cNvSpPr>
          <p:nvPr/>
        </p:nvSpPr>
        <p:spPr bwMode="auto">
          <a:xfrm>
            <a:off x="6248400" y="622300"/>
            <a:ext cx="1143000" cy="304800"/>
          </a:xfrm>
          <a:prstGeom prst="ellipse">
            <a:avLst/>
          </a:prstGeom>
          <a:solidFill>
            <a:srgbClr val="FF0000">
              <a:alpha val="30196"/>
            </a:srgbClr>
          </a:solidFill>
          <a:ln w="9525">
            <a:noFill/>
            <a:round/>
            <a:headEnd/>
            <a:tailEnd/>
          </a:ln>
        </p:spPr>
        <p:txBody>
          <a:bodyPr wrap="none" anchor="ctr"/>
          <a:lstStyle/>
          <a:p>
            <a:endParaRPr lang="en-US" dirty="0"/>
          </a:p>
        </p:txBody>
      </p:sp>
      <p:sp>
        <p:nvSpPr>
          <p:cNvPr id="11" name="Slide Number Placeholder 10"/>
          <p:cNvSpPr>
            <a:spLocks noGrp="1"/>
          </p:cNvSpPr>
          <p:nvPr>
            <p:ph type="sldNum" sz="quarter" idx="12"/>
          </p:nvPr>
        </p:nvSpPr>
        <p:spPr/>
        <p:txBody>
          <a:bodyPr/>
          <a:lstStyle/>
          <a:p>
            <a:fld id="{EB5E5335-505B-4533-B972-9FE94049393F}" type="slidenum">
              <a:rPr lang="en-US" smtClean="0"/>
              <a:pPr/>
              <a:t>3</a:t>
            </a:fld>
            <a:endParaRPr lang="en-US"/>
          </a:p>
        </p:txBody>
      </p:sp>
      <p:sp>
        <p:nvSpPr>
          <p:cNvPr id="14" name="Footer Placeholder 13"/>
          <p:cNvSpPr>
            <a:spLocks noGrp="1"/>
          </p:cNvSpPr>
          <p:nvPr>
            <p:ph type="ftr" sz="quarter" idx="11"/>
          </p:nvPr>
        </p:nvSpPr>
        <p:spPr/>
        <p:txBody>
          <a:bodyPr/>
          <a:lstStyle/>
          <a:p>
            <a:r>
              <a:rPr lang="en-US" smtClean="0"/>
              <a:t>Solar Micro Grid Network in India</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067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0664"/>
                                        </p:tgtEl>
                                        <p:attrNameLst>
                                          <p:attrName>style.visibility</p:attrName>
                                        </p:attrNameLst>
                                      </p:cBhvr>
                                      <p:to>
                                        <p:strVal val="visible"/>
                                      </p:to>
                                    </p:set>
                                  </p:childTnLst>
                                </p:cTn>
                              </p:par>
                              <p:par>
                                <p:cTn id="11" presetID="21" presetClass="entr" presetSubtype="1" fill="hold" grpId="0" nodeType="withEffect">
                                  <p:stCondLst>
                                    <p:cond delay="0"/>
                                  </p:stCondLst>
                                  <p:childTnLst>
                                    <p:set>
                                      <p:cBhvr>
                                        <p:cTn id="12" dur="1" fill="hold">
                                          <p:stCondLst>
                                            <p:cond delay="0"/>
                                          </p:stCondLst>
                                        </p:cTn>
                                        <p:tgtEl>
                                          <p:spTgt spid="70683"/>
                                        </p:tgtEl>
                                        <p:attrNameLst>
                                          <p:attrName>style.visibility</p:attrName>
                                        </p:attrNameLst>
                                      </p:cBhvr>
                                      <p:to>
                                        <p:strVal val="visible"/>
                                      </p:to>
                                    </p:set>
                                    <p:animEffect transition="in" filter="wheel(1)">
                                      <p:cBhvr>
                                        <p:cTn id="13" dur="500"/>
                                        <p:tgtEl>
                                          <p:spTgt spid="70683"/>
                                        </p:tgtEl>
                                      </p:cBhvr>
                                    </p:animEffect>
                                  </p:childTnLst>
                                </p:cTn>
                              </p:par>
                            </p:childTnLst>
                          </p:cTn>
                        </p:par>
                        <p:par>
                          <p:cTn id="14" fill="hold">
                            <p:stCondLst>
                              <p:cond delay="500"/>
                            </p:stCondLst>
                            <p:childTnLst>
                              <p:par>
                                <p:cTn id="15" presetID="22" presetClass="entr" presetSubtype="2" fill="hold" grpId="0" nodeType="afterEffect">
                                  <p:stCondLst>
                                    <p:cond delay="1000"/>
                                  </p:stCondLst>
                                  <p:childTnLst>
                                    <p:set>
                                      <p:cBhvr>
                                        <p:cTn id="16" dur="1" fill="hold">
                                          <p:stCondLst>
                                            <p:cond delay="0"/>
                                          </p:stCondLst>
                                        </p:cTn>
                                        <p:tgtEl>
                                          <p:spTgt spid="70665"/>
                                        </p:tgtEl>
                                        <p:attrNameLst>
                                          <p:attrName>style.visibility</p:attrName>
                                        </p:attrNameLst>
                                      </p:cBhvr>
                                      <p:to>
                                        <p:strVal val="visible"/>
                                      </p:to>
                                    </p:set>
                                    <p:animEffect transition="in" filter="wipe(right)">
                                      <p:cBhvr>
                                        <p:cTn id="17" dur="500"/>
                                        <p:tgtEl>
                                          <p:spTgt spid="70665"/>
                                        </p:tgtEl>
                                      </p:cBhvr>
                                    </p:animEffect>
                                  </p:childTnLst>
                                </p:cTn>
                              </p:par>
                            </p:childTnLst>
                          </p:cTn>
                        </p:par>
                        <p:par>
                          <p:cTn id="18" fill="hold">
                            <p:stCondLst>
                              <p:cond delay="2000"/>
                            </p:stCondLst>
                            <p:childTnLst>
                              <p:par>
                                <p:cTn id="19" presetID="22" presetClass="entr" presetSubtype="2" fill="hold" grpId="0" nodeType="afterEffect">
                                  <p:stCondLst>
                                    <p:cond delay="0"/>
                                  </p:stCondLst>
                                  <p:childTnLst>
                                    <p:set>
                                      <p:cBhvr>
                                        <p:cTn id="20" dur="1" fill="hold">
                                          <p:stCondLst>
                                            <p:cond delay="0"/>
                                          </p:stCondLst>
                                        </p:cTn>
                                        <p:tgtEl>
                                          <p:spTgt spid="70666"/>
                                        </p:tgtEl>
                                        <p:attrNameLst>
                                          <p:attrName>style.visibility</p:attrName>
                                        </p:attrNameLst>
                                      </p:cBhvr>
                                      <p:to>
                                        <p:strVal val="visible"/>
                                      </p:to>
                                    </p:set>
                                    <p:animEffect transition="in" filter="wipe(right)">
                                      <p:cBhvr>
                                        <p:cTn id="21" dur="500"/>
                                        <p:tgtEl>
                                          <p:spTgt spid="70666"/>
                                        </p:tgtEl>
                                      </p:cBhvr>
                                    </p:animEffect>
                                  </p:childTnLst>
                                </p:cTn>
                              </p:par>
                            </p:childTnLst>
                          </p:cTn>
                        </p:par>
                        <p:par>
                          <p:cTn id="22" fill="hold">
                            <p:stCondLst>
                              <p:cond delay="2500"/>
                            </p:stCondLst>
                            <p:childTnLst>
                              <p:par>
                                <p:cTn id="23" presetID="22" presetClass="entr" presetSubtype="2" fill="hold" grpId="0" nodeType="afterEffect">
                                  <p:stCondLst>
                                    <p:cond delay="0"/>
                                  </p:stCondLst>
                                  <p:childTnLst>
                                    <p:set>
                                      <p:cBhvr>
                                        <p:cTn id="24" dur="1" fill="hold">
                                          <p:stCondLst>
                                            <p:cond delay="0"/>
                                          </p:stCondLst>
                                        </p:cTn>
                                        <p:tgtEl>
                                          <p:spTgt spid="70667"/>
                                        </p:tgtEl>
                                        <p:attrNameLst>
                                          <p:attrName>style.visibility</p:attrName>
                                        </p:attrNameLst>
                                      </p:cBhvr>
                                      <p:to>
                                        <p:strVal val="visible"/>
                                      </p:to>
                                    </p:set>
                                    <p:animEffect transition="in" filter="wipe(right)">
                                      <p:cBhvr>
                                        <p:cTn id="25" dur="500"/>
                                        <p:tgtEl>
                                          <p:spTgt spid="70667"/>
                                        </p:tgtEl>
                                      </p:cBhvr>
                                    </p:animEffect>
                                  </p:childTnLst>
                                </p:cTn>
                              </p:par>
                            </p:childTnLst>
                          </p:cTn>
                        </p:par>
                        <p:par>
                          <p:cTn id="26" fill="hold">
                            <p:stCondLst>
                              <p:cond delay="3000"/>
                            </p:stCondLst>
                            <p:childTnLst>
                              <p:par>
                                <p:cTn id="27" presetID="22" presetClass="entr" presetSubtype="2" fill="hold" grpId="0" nodeType="afterEffect">
                                  <p:stCondLst>
                                    <p:cond delay="0"/>
                                  </p:stCondLst>
                                  <p:childTnLst>
                                    <p:set>
                                      <p:cBhvr>
                                        <p:cTn id="28" dur="1" fill="hold">
                                          <p:stCondLst>
                                            <p:cond delay="0"/>
                                          </p:stCondLst>
                                        </p:cTn>
                                        <p:tgtEl>
                                          <p:spTgt spid="70668"/>
                                        </p:tgtEl>
                                        <p:attrNameLst>
                                          <p:attrName>style.visibility</p:attrName>
                                        </p:attrNameLst>
                                      </p:cBhvr>
                                      <p:to>
                                        <p:strVal val="visible"/>
                                      </p:to>
                                    </p:set>
                                    <p:animEffect transition="in" filter="wipe(right)">
                                      <p:cBhvr>
                                        <p:cTn id="29" dur="500"/>
                                        <p:tgtEl>
                                          <p:spTgt spid="706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65" grpId="0" animBg="1"/>
      <p:bldP spid="70666" grpId="0" animBg="1"/>
      <p:bldP spid="70667" grpId="0" animBg="1"/>
      <p:bldP spid="70668" grpId="0" animBg="1"/>
      <p:bldP spid="70679" grpId="0"/>
      <p:bldP spid="7068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Electricity Scenario in Bihar (India)</a:t>
            </a:r>
            <a:endParaRPr lang="en-US" dirty="0"/>
          </a:p>
        </p:txBody>
      </p:sp>
      <p:graphicFrame>
        <p:nvGraphicFramePr>
          <p:cNvPr id="4" name="Content Placeholder 3"/>
          <p:cNvGraphicFramePr>
            <a:graphicFrameLocks noGrp="1"/>
          </p:cNvGraphicFramePr>
          <p:nvPr>
            <p:ph idx="1"/>
          </p:nvPr>
        </p:nvGraphicFramePr>
        <p:xfrm>
          <a:off x="457200" y="14478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Slide Number Placeholder 4"/>
          <p:cNvSpPr>
            <a:spLocks noGrp="1"/>
          </p:cNvSpPr>
          <p:nvPr>
            <p:ph type="sldNum" sz="quarter" idx="12"/>
          </p:nvPr>
        </p:nvSpPr>
        <p:spPr/>
        <p:txBody>
          <a:bodyPr/>
          <a:lstStyle/>
          <a:p>
            <a:fld id="{EB5E5335-505B-4533-B972-9FE94049393F}" type="slidenum">
              <a:rPr lang="en-US" smtClean="0"/>
              <a:pPr/>
              <a:t>4</a:t>
            </a:fld>
            <a:endParaRPr lang="en-US"/>
          </a:p>
        </p:txBody>
      </p:sp>
      <p:sp>
        <p:nvSpPr>
          <p:cNvPr id="8" name="Footer Placeholder 7"/>
          <p:cNvSpPr>
            <a:spLocks noGrp="1"/>
          </p:cNvSpPr>
          <p:nvPr>
            <p:ph type="ftr" sz="quarter" idx="11"/>
          </p:nvPr>
        </p:nvSpPr>
        <p:spPr/>
        <p:txBody>
          <a:bodyPr/>
          <a:lstStyle/>
          <a:p>
            <a:r>
              <a:rPr lang="en-US" smtClean="0"/>
              <a:t>Solar Micro Grid Network in India</a:t>
            </a:r>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3" cstate="print"/>
          <a:srcRect/>
          <a:stretch>
            <a:fillRect/>
          </a:stretch>
        </p:blipFill>
        <p:spPr bwMode="auto">
          <a:xfrm>
            <a:off x="76200" y="76200"/>
            <a:ext cx="2895600" cy="2171700"/>
          </a:xfrm>
          <a:prstGeom prst="rect">
            <a:avLst/>
          </a:prstGeom>
          <a:noFill/>
          <a:ln w="9525">
            <a:noFill/>
            <a:miter lim="800000"/>
            <a:headEnd/>
            <a:tailEnd/>
          </a:ln>
          <a:effectLst/>
        </p:spPr>
      </p:pic>
      <p:pic>
        <p:nvPicPr>
          <p:cNvPr id="3074" name="Picture 2"/>
          <p:cNvPicPr>
            <a:picLocks noChangeAspect="1" noChangeArrowheads="1"/>
          </p:cNvPicPr>
          <p:nvPr/>
        </p:nvPicPr>
        <p:blipFill>
          <a:blip r:embed="rId4" cstate="print"/>
          <a:srcRect/>
          <a:stretch>
            <a:fillRect/>
          </a:stretch>
        </p:blipFill>
        <p:spPr bwMode="auto">
          <a:xfrm>
            <a:off x="6203188" y="87789"/>
            <a:ext cx="2864612" cy="2195686"/>
          </a:xfrm>
          <a:prstGeom prst="rect">
            <a:avLst/>
          </a:prstGeom>
          <a:noFill/>
          <a:ln w="9525">
            <a:noFill/>
            <a:miter lim="800000"/>
            <a:headEnd/>
            <a:tailEnd/>
          </a:ln>
          <a:effectLst/>
        </p:spPr>
      </p:pic>
      <p:sp>
        <p:nvSpPr>
          <p:cNvPr id="6" name="Title 1"/>
          <p:cNvSpPr>
            <a:spLocks noGrp="1"/>
          </p:cNvSpPr>
          <p:nvPr>
            <p:ph type="title"/>
          </p:nvPr>
        </p:nvSpPr>
        <p:spPr>
          <a:xfrm>
            <a:off x="2667000" y="76200"/>
            <a:ext cx="3657600" cy="1981200"/>
          </a:xfrm>
        </p:spPr>
        <p:txBody>
          <a:bodyPr>
            <a:normAutofit/>
          </a:bodyPr>
          <a:lstStyle/>
          <a:p>
            <a:r>
              <a:rPr lang="en-US" b="1" dirty="0" smtClean="0"/>
              <a:t>Finding Solutions</a:t>
            </a:r>
            <a:endParaRPr lang="en-US" b="1" dirty="0"/>
          </a:p>
        </p:txBody>
      </p:sp>
      <p:sp>
        <p:nvSpPr>
          <p:cNvPr id="8" name="Slide Number Placeholder 7"/>
          <p:cNvSpPr>
            <a:spLocks noGrp="1"/>
          </p:cNvSpPr>
          <p:nvPr>
            <p:ph type="sldNum" sz="quarter" idx="12"/>
          </p:nvPr>
        </p:nvSpPr>
        <p:spPr/>
        <p:txBody>
          <a:bodyPr/>
          <a:lstStyle/>
          <a:p>
            <a:fld id="{EB5E5335-505B-4533-B972-9FE94049393F}" type="slidenum">
              <a:rPr lang="en-US" smtClean="0"/>
              <a:pPr/>
              <a:t>5</a:t>
            </a:fld>
            <a:endParaRPr lang="en-US"/>
          </a:p>
        </p:txBody>
      </p:sp>
      <p:sp>
        <p:nvSpPr>
          <p:cNvPr id="9" name="Footer Placeholder 8"/>
          <p:cNvSpPr>
            <a:spLocks noGrp="1"/>
          </p:cNvSpPr>
          <p:nvPr>
            <p:ph type="ftr" sz="quarter" idx="11"/>
          </p:nvPr>
        </p:nvSpPr>
        <p:spPr/>
        <p:txBody>
          <a:bodyPr/>
          <a:lstStyle/>
          <a:p>
            <a:r>
              <a:rPr lang="en-US" smtClean="0"/>
              <a:t>Solar Micro Grid Network in India</a:t>
            </a:r>
            <a:endParaRPr lang="en-US"/>
          </a:p>
        </p:txBody>
      </p:sp>
      <p:graphicFrame>
        <p:nvGraphicFramePr>
          <p:cNvPr id="11" name="Content Placeholder 10"/>
          <p:cNvGraphicFramePr>
            <a:graphicFrameLocks noGrp="1"/>
          </p:cNvGraphicFramePr>
          <p:nvPr>
            <p:ph idx="1"/>
          </p:nvPr>
        </p:nvGraphicFramePr>
        <p:xfrm>
          <a:off x="381000" y="2514600"/>
          <a:ext cx="8458199" cy="3810000"/>
        </p:xfrm>
        <a:graphic>
          <a:graphicData uri="http://schemas.openxmlformats.org/drawingml/2006/table">
            <a:tbl>
              <a:tblPr firstRow="1" bandRow="1">
                <a:tableStyleId>{5C22544A-7EE6-4342-B048-85BDC9FD1C3A}</a:tableStyleId>
              </a:tblPr>
              <a:tblGrid>
                <a:gridCol w="2039030"/>
                <a:gridCol w="2265589"/>
                <a:gridCol w="4153580"/>
              </a:tblGrid>
              <a:tr h="530337">
                <a:tc>
                  <a:txBody>
                    <a:bodyPr/>
                    <a:lstStyle/>
                    <a:p>
                      <a:r>
                        <a:rPr lang="en-US" dirty="0" smtClean="0"/>
                        <a:t>Solution</a:t>
                      </a:r>
                      <a:endParaRPr lang="en-US" dirty="0"/>
                    </a:p>
                  </a:txBody>
                  <a:tcPr/>
                </a:tc>
                <a:tc>
                  <a:txBody>
                    <a:bodyPr/>
                    <a:lstStyle/>
                    <a:p>
                      <a:r>
                        <a:rPr lang="en-US" dirty="0" smtClean="0"/>
                        <a:t>Advantages</a:t>
                      </a:r>
                      <a:endParaRPr lang="en-US" dirty="0"/>
                    </a:p>
                  </a:txBody>
                  <a:tcPr/>
                </a:tc>
                <a:tc>
                  <a:txBody>
                    <a:bodyPr/>
                    <a:lstStyle/>
                    <a:p>
                      <a:r>
                        <a:rPr lang="en-US" dirty="0" smtClean="0"/>
                        <a:t>Issues</a:t>
                      </a:r>
                      <a:endParaRPr lang="en-US" dirty="0"/>
                    </a:p>
                  </a:txBody>
                  <a:tcPr/>
                </a:tc>
              </a:tr>
              <a:tr h="1056606">
                <a:tc>
                  <a:txBody>
                    <a:bodyPr/>
                    <a:lstStyle/>
                    <a:p>
                      <a:r>
                        <a:rPr lang="en-US" dirty="0" smtClean="0"/>
                        <a:t>Solar  charging station</a:t>
                      </a:r>
                      <a:endParaRPr lang="en-US" dirty="0"/>
                    </a:p>
                  </a:txBody>
                  <a:tcPr/>
                </a:tc>
                <a:tc>
                  <a:txBody>
                    <a:bodyPr/>
                    <a:lstStyle/>
                    <a:p>
                      <a:pPr>
                        <a:buFont typeface="Arial" pitchFamily="34" charset="0"/>
                        <a:buChar char="•"/>
                      </a:pPr>
                      <a:r>
                        <a:rPr lang="en-US" dirty="0" smtClean="0"/>
                        <a:t> </a:t>
                      </a:r>
                      <a:r>
                        <a:rPr lang="en-US" dirty="0" smtClean="0"/>
                        <a:t>Service</a:t>
                      </a:r>
                      <a:r>
                        <a:rPr lang="en-US" baseline="0" dirty="0" smtClean="0"/>
                        <a:t> model (maximum client coverage)</a:t>
                      </a:r>
                      <a:endParaRPr lang="en-US" dirty="0"/>
                    </a:p>
                  </a:txBody>
                  <a:tcPr/>
                </a:tc>
                <a:tc>
                  <a:txBody>
                    <a:bodyPr/>
                    <a:lstStyle/>
                    <a:p>
                      <a:pPr>
                        <a:buFont typeface="Arial" pitchFamily="34" charset="0"/>
                        <a:buChar char="•"/>
                      </a:pPr>
                      <a:r>
                        <a:rPr lang="en-US" dirty="0" smtClean="0"/>
                        <a:t> Grant driven</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dirty="0" smtClean="0"/>
                        <a:t> Lack of ownership (rental)-</a:t>
                      </a:r>
                      <a:r>
                        <a:rPr lang="en-US" baseline="0" dirty="0" smtClean="0"/>
                        <a:t>  Maintenance</a:t>
                      </a:r>
                      <a:endParaRPr lang="en-US" dirty="0" smtClean="0"/>
                    </a:p>
                    <a:p>
                      <a:pPr>
                        <a:buFont typeface="Arial" pitchFamily="34" charset="0"/>
                        <a:buChar char="•"/>
                      </a:pPr>
                      <a:r>
                        <a:rPr lang="en-US" baseline="0" dirty="0" smtClean="0"/>
                        <a:t> Dependency on station</a:t>
                      </a:r>
                    </a:p>
                  </a:txBody>
                  <a:tcPr/>
                </a:tc>
              </a:tr>
              <a:tr h="915376">
                <a:tc>
                  <a:txBody>
                    <a:bodyPr/>
                    <a:lstStyle/>
                    <a:p>
                      <a:r>
                        <a:rPr lang="en-US" dirty="0" smtClean="0"/>
                        <a:t>Solar portable </a:t>
                      </a:r>
                      <a:r>
                        <a:rPr lang="en-US" dirty="0" smtClean="0"/>
                        <a:t>lights</a:t>
                      </a:r>
                      <a:endParaRPr lang="en-US" dirty="0"/>
                    </a:p>
                  </a:txBody>
                  <a:tcPr/>
                </a:tc>
                <a:tc>
                  <a:txBody>
                    <a:bodyPr/>
                    <a:lstStyle/>
                    <a:p>
                      <a:pPr>
                        <a:buFont typeface="Arial" pitchFamily="34" charset="0"/>
                        <a:buChar char="•"/>
                      </a:pPr>
                      <a:r>
                        <a:rPr lang="en-US" dirty="0" smtClean="0"/>
                        <a:t> Ownership</a:t>
                      </a:r>
                    </a:p>
                    <a:p>
                      <a:pPr>
                        <a:buFont typeface="Arial" pitchFamily="34" charset="0"/>
                        <a:buChar char="•"/>
                      </a:pPr>
                      <a:r>
                        <a:rPr lang="en-US" baseline="0" dirty="0" smtClean="0"/>
                        <a:t> I</a:t>
                      </a:r>
                      <a:r>
                        <a:rPr lang="en-US" dirty="0" smtClean="0"/>
                        <a:t>ndependence</a:t>
                      </a:r>
                      <a:endParaRPr lang="en-US" dirty="0"/>
                    </a:p>
                  </a:txBody>
                  <a:tcPr/>
                </a:tc>
                <a:tc>
                  <a:txBody>
                    <a:bodyPr/>
                    <a:lstStyle/>
                    <a:p>
                      <a:pPr>
                        <a:buFont typeface="Arial" pitchFamily="34" charset="0"/>
                        <a:buChar char="•"/>
                      </a:pPr>
                      <a:r>
                        <a:rPr lang="en-US" dirty="0" smtClean="0"/>
                        <a:t> Limited</a:t>
                      </a:r>
                      <a:r>
                        <a:rPr lang="en-US" baseline="0" dirty="0" smtClean="0"/>
                        <a:t> service</a:t>
                      </a:r>
                      <a:endParaRPr lang="en-US" dirty="0" smtClean="0"/>
                    </a:p>
                    <a:p>
                      <a:pPr>
                        <a:buFont typeface="Arial" pitchFamily="34" charset="0"/>
                        <a:buChar char="•"/>
                      </a:pPr>
                      <a:r>
                        <a:rPr lang="en-US" dirty="0" smtClean="0"/>
                        <a:t> Low</a:t>
                      </a:r>
                      <a:r>
                        <a:rPr lang="en-US" baseline="0" dirty="0" smtClean="0"/>
                        <a:t> incentives for sales team</a:t>
                      </a:r>
                      <a:endParaRPr lang="en-US" dirty="0"/>
                    </a:p>
                  </a:txBody>
                  <a:tcPr/>
                </a:tc>
              </a:tr>
              <a:tr h="1307681">
                <a:tc>
                  <a:txBody>
                    <a:bodyPr/>
                    <a:lstStyle/>
                    <a:p>
                      <a:r>
                        <a:rPr lang="en-US" dirty="0" smtClean="0"/>
                        <a:t>Solar home systems</a:t>
                      </a:r>
                      <a:endParaRPr lang="en-US" dirty="0"/>
                    </a:p>
                  </a:txBody>
                  <a:tcPr/>
                </a:tc>
                <a:tc>
                  <a:txBody>
                    <a:bodyPr/>
                    <a:lstStyle/>
                    <a:p>
                      <a:pPr>
                        <a:buFont typeface="Arial" pitchFamily="34" charset="0"/>
                        <a:buChar char="•"/>
                      </a:pPr>
                      <a:r>
                        <a:rPr lang="en-US" baseline="0" dirty="0" smtClean="0"/>
                        <a:t> Satisfactory </a:t>
                      </a:r>
                      <a:r>
                        <a:rPr lang="en-US" dirty="0" smtClean="0"/>
                        <a:t>services</a:t>
                      </a:r>
                    </a:p>
                    <a:p>
                      <a:pPr>
                        <a:buFont typeface="Arial" pitchFamily="34" charset="0"/>
                        <a:buChar char="•"/>
                      </a:pPr>
                      <a:r>
                        <a:rPr lang="en-US" dirty="0" smtClean="0"/>
                        <a:t> Sales margin</a:t>
                      </a:r>
                      <a:endParaRPr lang="en-US" dirty="0"/>
                    </a:p>
                  </a:txBody>
                  <a:tcPr/>
                </a:tc>
                <a:tc>
                  <a:txBody>
                    <a:bodyPr/>
                    <a:lstStyle/>
                    <a:p>
                      <a:pPr>
                        <a:buFont typeface="Arial" pitchFamily="34" charset="0"/>
                        <a:buChar char="•"/>
                      </a:pPr>
                      <a:r>
                        <a:rPr lang="en-US" dirty="0" smtClean="0"/>
                        <a:t> High capital</a:t>
                      </a:r>
                      <a:r>
                        <a:rPr lang="en-US" baseline="0" dirty="0" smtClean="0"/>
                        <a:t> cost</a:t>
                      </a:r>
                    </a:p>
                    <a:p>
                      <a:pPr>
                        <a:buFont typeface="Arial" pitchFamily="34" charset="0"/>
                        <a:buChar char="•"/>
                      </a:pPr>
                      <a:r>
                        <a:rPr lang="en-US" baseline="0" dirty="0" smtClean="0"/>
                        <a:t> Difficult to access finance</a:t>
                      </a:r>
                      <a:endParaRPr lang="en-US" dirty="0"/>
                    </a:p>
                  </a:txBody>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82000" cy="1143000"/>
          </a:xfrm>
        </p:spPr>
        <p:txBody>
          <a:bodyPr>
            <a:noAutofit/>
          </a:bodyPr>
          <a:lstStyle/>
          <a:p>
            <a:r>
              <a:rPr lang="en-US" sz="3700" dirty="0" smtClean="0"/>
              <a:t>Lessons Learnt</a:t>
            </a:r>
            <a:endParaRPr lang="en-US" sz="3700" dirty="0"/>
          </a:p>
        </p:txBody>
      </p:sp>
      <p:graphicFrame>
        <p:nvGraphicFramePr>
          <p:cNvPr id="4" name="Content Placeholder 3"/>
          <p:cNvGraphicFramePr>
            <a:graphicFrameLocks noGrp="1"/>
          </p:cNvGraphicFramePr>
          <p:nvPr>
            <p:ph idx="1"/>
          </p:nvPr>
        </p:nvGraphicFramePr>
        <p:xfrm>
          <a:off x="457200" y="1295400"/>
          <a:ext cx="8229600" cy="3886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Slide Number Placeholder 4"/>
          <p:cNvSpPr>
            <a:spLocks noGrp="1"/>
          </p:cNvSpPr>
          <p:nvPr>
            <p:ph type="sldNum" sz="quarter" idx="12"/>
          </p:nvPr>
        </p:nvSpPr>
        <p:spPr/>
        <p:txBody>
          <a:bodyPr/>
          <a:lstStyle/>
          <a:p>
            <a:fld id="{EB5E5335-505B-4533-B972-9FE94049393F}" type="slidenum">
              <a:rPr lang="en-US" smtClean="0"/>
              <a:pPr/>
              <a:t>6</a:t>
            </a:fld>
            <a:endParaRPr lang="en-US"/>
          </a:p>
        </p:txBody>
      </p:sp>
      <p:sp>
        <p:nvSpPr>
          <p:cNvPr id="6" name="Footer Placeholder 5"/>
          <p:cNvSpPr>
            <a:spLocks noGrp="1"/>
          </p:cNvSpPr>
          <p:nvPr>
            <p:ph type="ftr" sz="quarter" idx="11"/>
          </p:nvPr>
        </p:nvSpPr>
        <p:spPr/>
        <p:txBody>
          <a:bodyPr/>
          <a:lstStyle/>
          <a:p>
            <a:r>
              <a:rPr lang="en-US" smtClean="0"/>
              <a:t>Solar Micro Grid Network in India</a:t>
            </a:r>
            <a:endParaRPr lang="en-US"/>
          </a:p>
        </p:txBody>
      </p:sp>
      <p:graphicFrame>
        <p:nvGraphicFramePr>
          <p:cNvPr id="8" name="Diagram 7"/>
          <p:cNvGraphicFramePr/>
          <p:nvPr/>
        </p:nvGraphicFramePr>
        <p:xfrm>
          <a:off x="609600" y="5029200"/>
          <a:ext cx="7924800" cy="115193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Users\Lenovo\Desktop\Solar-AKRSP\Photographs\Malpur\1.JPG"/>
          <p:cNvPicPr>
            <a:picLocks noChangeAspect="1" noChangeArrowheads="1"/>
          </p:cNvPicPr>
          <p:nvPr/>
        </p:nvPicPr>
        <p:blipFill>
          <a:blip r:embed="rId3" cstate="print"/>
          <a:srcRect/>
          <a:stretch>
            <a:fillRect/>
          </a:stretch>
        </p:blipFill>
        <p:spPr bwMode="auto">
          <a:xfrm>
            <a:off x="-1" y="0"/>
            <a:ext cx="2276559" cy="1676400"/>
          </a:xfrm>
          <a:prstGeom prst="rect">
            <a:avLst/>
          </a:prstGeom>
          <a:noFill/>
        </p:spPr>
      </p:pic>
      <p:pic>
        <p:nvPicPr>
          <p:cNvPr id="6" name="Picture 6" descr="C:\Users\Lenovo\Desktop\Solar-AKRSP\Photographs\DSC00269.JPG"/>
          <p:cNvPicPr>
            <a:picLocks noChangeAspect="1" noChangeArrowheads="1"/>
          </p:cNvPicPr>
          <p:nvPr/>
        </p:nvPicPr>
        <p:blipFill>
          <a:blip r:embed="rId4" cstate="print"/>
          <a:srcRect/>
          <a:stretch>
            <a:fillRect/>
          </a:stretch>
        </p:blipFill>
        <p:spPr bwMode="auto">
          <a:xfrm>
            <a:off x="0" y="1905000"/>
            <a:ext cx="2272205" cy="1524000"/>
          </a:xfrm>
          <a:prstGeom prst="rect">
            <a:avLst/>
          </a:prstGeom>
          <a:noFill/>
        </p:spPr>
      </p:pic>
      <p:sp>
        <p:nvSpPr>
          <p:cNvPr id="8" name="Slide Number Placeholder 7"/>
          <p:cNvSpPr>
            <a:spLocks noGrp="1"/>
          </p:cNvSpPr>
          <p:nvPr>
            <p:ph type="sldNum" sz="quarter" idx="12"/>
          </p:nvPr>
        </p:nvSpPr>
        <p:spPr/>
        <p:txBody>
          <a:bodyPr/>
          <a:lstStyle/>
          <a:p>
            <a:fld id="{EB5E5335-505B-4533-B972-9FE94049393F}" type="slidenum">
              <a:rPr lang="en-US" smtClean="0"/>
              <a:pPr/>
              <a:t>7</a:t>
            </a:fld>
            <a:endParaRPr lang="en-US"/>
          </a:p>
        </p:txBody>
      </p:sp>
      <p:pic>
        <p:nvPicPr>
          <p:cNvPr id="12" name="Picture 2"/>
          <p:cNvPicPr>
            <a:picLocks noChangeAspect="1" noChangeArrowheads="1"/>
          </p:cNvPicPr>
          <p:nvPr/>
        </p:nvPicPr>
        <p:blipFill>
          <a:blip r:embed="rId5" cstate="print"/>
          <a:stretch>
            <a:fillRect/>
          </a:stretch>
        </p:blipFill>
        <p:spPr bwMode="auto">
          <a:xfrm>
            <a:off x="0" y="5093573"/>
            <a:ext cx="2514600" cy="1764427"/>
          </a:xfrm>
          <a:prstGeom prst="rect">
            <a:avLst/>
          </a:prstGeom>
          <a:noFill/>
          <a:ln w="9525">
            <a:noFill/>
            <a:miter lim="800000"/>
            <a:headEnd/>
            <a:tailEnd/>
          </a:ln>
          <a:effectLst/>
        </p:spPr>
      </p:pic>
      <p:pic>
        <p:nvPicPr>
          <p:cNvPr id="13" name="Picture 5"/>
          <p:cNvPicPr>
            <a:picLocks noChangeAspect="1" noChangeArrowheads="1"/>
          </p:cNvPicPr>
          <p:nvPr/>
        </p:nvPicPr>
        <p:blipFill>
          <a:blip r:embed="rId6" cstate="print"/>
          <a:srcRect/>
          <a:stretch>
            <a:fillRect/>
          </a:stretch>
        </p:blipFill>
        <p:spPr bwMode="auto">
          <a:xfrm>
            <a:off x="2951480" y="5121729"/>
            <a:ext cx="1620520" cy="1736271"/>
          </a:xfrm>
          <a:prstGeom prst="rect">
            <a:avLst/>
          </a:prstGeom>
          <a:noFill/>
          <a:ln w="9525">
            <a:noFill/>
            <a:miter lim="800000"/>
            <a:headEnd/>
            <a:tailEnd/>
          </a:ln>
          <a:effectLst/>
        </p:spPr>
      </p:pic>
      <p:pic>
        <p:nvPicPr>
          <p:cNvPr id="14" name="Picture 2" descr="C:\Users\Lenovo\Desktop\DSC00366.JPG"/>
          <p:cNvPicPr>
            <a:picLocks noChangeAspect="1" noChangeArrowheads="1"/>
          </p:cNvPicPr>
          <p:nvPr/>
        </p:nvPicPr>
        <p:blipFill>
          <a:blip r:embed="rId7" cstate="print"/>
          <a:srcRect/>
          <a:stretch>
            <a:fillRect/>
          </a:stretch>
        </p:blipFill>
        <p:spPr bwMode="auto">
          <a:xfrm>
            <a:off x="2819400" y="1828800"/>
            <a:ext cx="1635761" cy="1827665"/>
          </a:xfrm>
          <a:prstGeom prst="rect">
            <a:avLst/>
          </a:prstGeom>
          <a:noFill/>
        </p:spPr>
      </p:pic>
      <p:pic>
        <p:nvPicPr>
          <p:cNvPr id="15" name="Picture 3" descr="C:\Users\Lenovo\Desktop\DSC00367.JPG"/>
          <p:cNvPicPr>
            <a:picLocks noChangeAspect="1" noChangeArrowheads="1"/>
          </p:cNvPicPr>
          <p:nvPr/>
        </p:nvPicPr>
        <p:blipFill>
          <a:blip r:embed="rId8" cstate="print"/>
          <a:srcRect/>
          <a:stretch>
            <a:fillRect/>
          </a:stretch>
        </p:blipFill>
        <p:spPr bwMode="auto">
          <a:xfrm>
            <a:off x="2819400" y="0"/>
            <a:ext cx="1675104" cy="1683376"/>
          </a:xfrm>
          <a:prstGeom prst="rect">
            <a:avLst/>
          </a:prstGeom>
          <a:noFill/>
        </p:spPr>
      </p:pic>
      <p:pic>
        <p:nvPicPr>
          <p:cNvPr id="16" name="Picture 2" descr="C:\Users\Manish Computer\Desktop\PPT &amp; paper\pics\1.JPG"/>
          <p:cNvPicPr>
            <a:picLocks noChangeAspect="1" noChangeArrowheads="1"/>
          </p:cNvPicPr>
          <p:nvPr/>
        </p:nvPicPr>
        <p:blipFill>
          <a:blip r:embed="rId9"/>
          <a:srcRect l="18966"/>
          <a:stretch>
            <a:fillRect/>
          </a:stretch>
        </p:blipFill>
        <p:spPr bwMode="auto">
          <a:xfrm>
            <a:off x="4648200" y="0"/>
            <a:ext cx="1659467" cy="1600200"/>
          </a:xfrm>
          <a:prstGeom prst="rect">
            <a:avLst/>
          </a:prstGeom>
          <a:noFill/>
        </p:spPr>
      </p:pic>
      <p:pic>
        <p:nvPicPr>
          <p:cNvPr id="1026" name="Picture 2" descr="C:\Users\Manish Computer\Desktop\PPT &amp; paper\pics\DSC06323.JPG"/>
          <p:cNvPicPr>
            <a:picLocks noChangeAspect="1" noChangeArrowheads="1"/>
          </p:cNvPicPr>
          <p:nvPr/>
        </p:nvPicPr>
        <p:blipFill>
          <a:blip r:embed="rId10"/>
          <a:srcRect/>
          <a:stretch>
            <a:fillRect/>
          </a:stretch>
        </p:blipFill>
        <p:spPr bwMode="auto">
          <a:xfrm>
            <a:off x="6019800" y="4514850"/>
            <a:ext cx="3124200" cy="2343150"/>
          </a:xfrm>
          <a:prstGeom prst="rect">
            <a:avLst/>
          </a:prstGeom>
          <a:noFill/>
        </p:spPr>
      </p:pic>
      <p:pic>
        <p:nvPicPr>
          <p:cNvPr id="1027" name="Picture 3" descr="C:\Users\Manish Computer\Desktop\PPT &amp; paper\pics\DSC06788.JPG"/>
          <p:cNvPicPr>
            <a:picLocks noChangeAspect="1" noChangeArrowheads="1"/>
          </p:cNvPicPr>
          <p:nvPr/>
        </p:nvPicPr>
        <p:blipFill>
          <a:blip r:embed="rId11"/>
          <a:srcRect/>
          <a:stretch>
            <a:fillRect/>
          </a:stretch>
        </p:blipFill>
        <p:spPr bwMode="auto">
          <a:xfrm>
            <a:off x="6324600" y="1752600"/>
            <a:ext cx="2438400" cy="1828800"/>
          </a:xfrm>
          <a:prstGeom prst="rect">
            <a:avLst/>
          </a:prstGeom>
          <a:noFill/>
        </p:spPr>
      </p:pic>
      <p:sp>
        <p:nvSpPr>
          <p:cNvPr id="17" name="Down Arrow 16"/>
          <p:cNvSpPr/>
          <p:nvPr/>
        </p:nvSpPr>
        <p:spPr>
          <a:xfrm>
            <a:off x="838200" y="3581400"/>
            <a:ext cx="762000" cy="1447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Up Arrow 17"/>
          <p:cNvSpPr/>
          <p:nvPr/>
        </p:nvSpPr>
        <p:spPr>
          <a:xfrm>
            <a:off x="3352800" y="3733800"/>
            <a:ext cx="685800" cy="12192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Bent Arrow 18"/>
          <p:cNvSpPr/>
          <p:nvPr/>
        </p:nvSpPr>
        <p:spPr>
          <a:xfrm rot="5400000">
            <a:off x="6743700" y="419100"/>
            <a:ext cx="838200" cy="1371600"/>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Down Arrow 19"/>
          <p:cNvSpPr/>
          <p:nvPr/>
        </p:nvSpPr>
        <p:spPr>
          <a:xfrm>
            <a:off x="7315200" y="3657600"/>
            <a:ext cx="609600" cy="990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par>
                                <p:cTn id="8" presetID="3" presetClass="entr" presetSubtype="1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linds(horizontal)">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box(in)">
                                      <p:cBhvr>
                                        <p:cTn id="15" dur="500"/>
                                        <p:tgtEl>
                                          <p:spTgt spid="17"/>
                                        </p:tgtEl>
                                      </p:cBhvr>
                                    </p:animEffect>
                                  </p:childTnLst>
                                </p:cTn>
                              </p:par>
                              <p:par>
                                <p:cTn id="16" presetID="4" presetClass="entr" presetSubtype="16" fill="hold"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box(in)">
                                      <p:cBhvr>
                                        <p:cTn id="18" dur="500"/>
                                        <p:tgtEl>
                                          <p:spTgt spid="12"/>
                                        </p:tgtEl>
                                      </p:cBhvr>
                                    </p:animEffect>
                                  </p:childTnLst>
                                </p:cTn>
                              </p:par>
                              <p:par>
                                <p:cTn id="19" presetID="4" presetClass="entr" presetSubtype="16"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box(in)">
                                      <p:cBhvr>
                                        <p:cTn id="21" dur="500"/>
                                        <p:tgtEl>
                                          <p:spTgt spid="13"/>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blinds(horizontal)">
                                      <p:cBhvr>
                                        <p:cTn id="26" dur="500"/>
                                        <p:tgtEl>
                                          <p:spTgt spid="18"/>
                                        </p:tgtEl>
                                      </p:cBhvr>
                                    </p:animEffect>
                                  </p:childTnLst>
                                </p:cTn>
                              </p:par>
                              <p:par>
                                <p:cTn id="27" presetID="3" presetClass="entr" presetSubtype="10" fill="hold"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blinds(horizontal)">
                                      <p:cBhvr>
                                        <p:cTn id="29" dur="500"/>
                                        <p:tgtEl>
                                          <p:spTgt spid="14"/>
                                        </p:tgtEl>
                                      </p:cBhvr>
                                    </p:animEffect>
                                  </p:childTnLst>
                                </p:cTn>
                              </p:par>
                              <p:par>
                                <p:cTn id="30" presetID="3" presetClass="entr" presetSubtype="10" fill="hold"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blinds(horizontal)">
                                      <p:cBhvr>
                                        <p:cTn id="32" dur="500"/>
                                        <p:tgtEl>
                                          <p:spTgt spid="15"/>
                                        </p:tgtEl>
                                      </p:cBhvr>
                                    </p:animEffect>
                                  </p:childTnLst>
                                </p:cTn>
                              </p:par>
                              <p:par>
                                <p:cTn id="33" presetID="3" presetClass="entr" presetSubtype="10" fill="hold" nodeType="with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blinds(horizontal)">
                                      <p:cBhvr>
                                        <p:cTn id="35" dur="500"/>
                                        <p:tgtEl>
                                          <p:spTgt spid="16"/>
                                        </p:tgtEl>
                                      </p:cBhvr>
                                    </p:animEffect>
                                  </p:childTnLst>
                                </p:cTn>
                              </p:par>
                            </p:childTnLst>
                          </p:cTn>
                        </p:par>
                      </p:childTnLst>
                    </p:cTn>
                  </p:par>
                  <p:par>
                    <p:cTn id="36" fill="hold">
                      <p:stCondLst>
                        <p:cond delay="indefinite"/>
                      </p:stCondLst>
                      <p:childTnLst>
                        <p:par>
                          <p:cTn id="37" fill="hold">
                            <p:stCondLst>
                              <p:cond delay="0"/>
                            </p:stCondLst>
                            <p:childTnLst>
                              <p:par>
                                <p:cTn id="38" presetID="3" presetClass="entr" presetSubtype="10" fill="hold" grpId="0" nodeType="click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blinds(horizontal)">
                                      <p:cBhvr>
                                        <p:cTn id="40" dur="500"/>
                                        <p:tgtEl>
                                          <p:spTgt spid="19"/>
                                        </p:tgtEl>
                                      </p:cBhvr>
                                    </p:animEffect>
                                  </p:childTnLst>
                                </p:cTn>
                              </p:par>
                              <p:par>
                                <p:cTn id="41" presetID="3" presetClass="entr" presetSubtype="10" fill="hold" nodeType="withEffect">
                                  <p:stCondLst>
                                    <p:cond delay="0"/>
                                  </p:stCondLst>
                                  <p:childTnLst>
                                    <p:set>
                                      <p:cBhvr>
                                        <p:cTn id="42" dur="1" fill="hold">
                                          <p:stCondLst>
                                            <p:cond delay="0"/>
                                          </p:stCondLst>
                                        </p:cTn>
                                        <p:tgtEl>
                                          <p:spTgt spid="1027"/>
                                        </p:tgtEl>
                                        <p:attrNameLst>
                                          <p:attrName>style.visibility</p:attrName>
                                        </p:attrNameLst>
                                      </p:cBhvr>
                                      <p:to>
                                        <p:strVal val="visible"/>
                                      </p:to>
                                    </p:set>
                                    <p:animEffect transition="in" filter="blinds(horizontal)">
                                      <p:cBhvr>
                                        <p:cTn id="43" dur="500"/>
                                        <p:tgtEl>
                                          <p:spTgt spid="1027"/>
                                        </p:tgtEl>
                                      </p:cBhvr>
                                    </p:animEffect>
                                  </p:childTnLst>
                                </p:cTn>
                              </p:par>
                            </p:childTnLst>
                          </p:cTn>
                        </p:par>
                      </p:childTnLst>
                    </p:cTn>
                  </p:par>
                  <p:par>
                    <p:cTn id="44" fill="hold">
                      <p:stCondLst>
                        <p:cond delay="indefinite"/>
                      </p:stCondLst>
                      <p:childTnLst>
                        <p:par>
                          <p:cTn id="45" fill="hold">
                            <p:stCondLst>
                              <p:cond delay="0"/>
                            </p:stCondLst>
                            <p:childTnLst>
                              <p:par>
                                <p:cTn id="46" presetID="4" presetClass="entr" presetSubtype="16" fill="hold" grpId="0" nodeType="click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box(in)">
                                      <p:cBhvr>
                                        <p:cTn id="48" dur="500"/>
                                        <p:tgtEl>
                                          <p:spTgt spid="20"/>
                                        </p:tgtEl>
                                      </p:cBhvr>
                                    </p:animEffect>
                                  </p:childTnLst>
                                </p:cTn>
                              </p:par>
                              <p:par>
                                <p:cTn id="49" presetID="4" presetClass="entr" presetSubtype="16" fill="hold" nodeType="withEffect">
                                  <p:stCondLst>
                                    <p:cond delay="0"/>
                                  </p:stCondLst>
                                  <p:childTnLst>
                                    <p:set>
                                      <p:cBhvr>
                                        <p:cTn id="50" dur="1" fill="hold">
                                          <p:stCondLst>
                                            <p:cond delay="0"/>
                                          </p:stCondLst>
                                        </p:cTn>
                                        <p:tgtEl>
                                          <p:spTgt spid="1026"/>
                                        </p:tgtEl>
                                        <p:attrNameLst>
                                          <p:attrName>style.visibility</p:attrName>
                                        </p:attrNameLst>
                                      </p:cBhvr>
                                      <p:to>
                                        <p:strVal val="visible"/>
                                      </p:to>
                                    </p:set>
                                    <p:animEffect transition="in" filter="box(in)">
                                      <p:cBhvr>
                                        <p:cTn id="51"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Solar </a:t>
            </a:r>
            <a:r>
              <a:rPr lang="en-US" dirty="0" smtClean="0"/>
              <a:t>Micro Grid </a:t>
            </a:r>
            <a:r>
              <a:rPr lang="en-US" dirty="0" smtClean="0"/>
              <a:t>(Design)</a:t>
            </a:r>
            <a:endParaRPr lang="en-US" dirty="0"/>
          </a:p>
        </p:txBody>
      </p:sp>
      <p:graphicFrame>
        <p:nvGraphicFramePr>
          <p:cNvPr id="4" name="Content Placeholder 5"/>
          <p:cNvGraphicFramePr>
            <a:graphicFrameLocks noGrp="1"/>
          </p:cNvGraphicFramePr>
          <p:nvPr>
            <p:ph idx="1"/>
          </p:nvPr>
        </p:nvGraphicFramePr>
        <p:xfrm>
          <a:off x="457200" y="1371600"/>
          <a:ext cx="8305800" cy="4114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Slide Number Placeholder 4"/>
          <p:cNvSpPr>
            <a:spLocks noGrp="1"/>
          </p:cNvSpPr>
          <p:nvPr>
            <p:ph type="sldNum" sz="quarter" idx="12"/>
          </p:nvPr>
        </p:nvSpPr>
        <p:spPr/>
        <p:txBody>
          <a:bodyPr/>
          <a:lstStyle/>
          <a:p>
            <a:fld id="{EB5E5335-505B-4533-B972-9FE94049393F}" type="slidenum">
              <a:rPr lang="en-US" smtClean="0"/>
              <a:pPr/>
              <a:t>8</a:t>
            </a:fld>
            <a:endParaRPr lang="en-US"/>
          </a:p>
        </p:txBody>
      </p:sp>
      <p:sp>
        <p:nvSpPr>
          <p:cNvPr id="6" name="Footer Placeholder 5"/>
          <p:cNvSpPr>
            <a:spLocks noGrp="1"/>
          </p:cNvSpPr>
          <p:nvPr>
            <p:ph type="ftr" sz="quarter" idx="11"/>
          </p:nvPr>
        </p:nvSpPr>
        <p:spPr/>
        <p:txBody>
          <a:bodyPr/>
          <a:lstStyle/>
          <a:p>
            <a:r>
              <a:rPr lang="en-US" smtClean="0"/>
              <a:t>Solar Micro Grid Network in India</a:t>
            </a: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srcRect/>
          <a:stretch>
            <a:fillRect/>
          </a:stretch>
        </p:blipFill>
        <p:spPr bwMode="auto">
          <a:xfrm>
            <a:off x="6096000" y="76200"/>
            <a:ext cx="3048000" cy="2133600"/>
          </a:xfrm>
          <a:prstGeom prst="rect">
            <a:avLst/>
          </a:prstGeom>
          <a:noFill/>
          <a:ln w="9525">
            <a:noFill/>
            <a:miter lim="800000"/>
            <a:headEnd/>
            <a:tailEnd/>
          </a:ln>
          <a:effectLst/>
        </p:spPr>
      </p:pic>
      <p:pic>
        <p:nvPicPr>
          <p:cNvPr id="1029" name="Picture 5"/>
          <p:cNvPicPr>
            <a:picLocks noChangeAspect="1" noChangeArrowheads="1"/>
          </p:cNvPicPr>
          <p:nvPr/>
        </p:nvPicPr>
        <p:blipFill>
          <a:blip r:embed="rId4"/>
          <a:srcRect/>
          <a:stretch>
            <a:fillRect/>
          </a:stretch>
        </p:blipFill>
        <p:spPr bwMode="auto">
          <a:xfrm>
            <a:off x="6132284" y="2362200"/>
            <a:ext cx="3011716" cy="2258787"/>
          </a:xfrm>
          <a:prstGeom prst="rect">
            <a:avLst/>
          </a:prstGeom>
          <a:noFill/>
          <a:ln w="9525">
            <a:noFill/>
            <a:miter lim="800000"/>
            <a:headEnd/>
            <a:tailEnd/>
          </a:ln>
          <a:effectLst/>
        </p:spPr>
      </p:pic>
      <p:sp>
        <p:nvSpPr>
          <p:cNvPr id="7" name="Title 1"/>
          <p:cNvSpPr txBox="1">
            <a:spLocks/>
          </p:cNvSpPr>
          <p:nvPr/>
        </p:nvSpPr>
        <p:spPr>
          <a:xfrm>
            <a:off x="0" y="2133600"/>
            <a:ext cx="6172200" cy="1470025"/>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Implementation Process</a:t>
            </a:r>
          </a:p>
        </p:txBody>
      </p:sp>
      <p:graphicFrame>
        <p:nvGraphicFramePr>
          <p:cNvPr id="12" name="Diagram 11"/>
          <p:cNvGraphicFramePr/>
          <p:nvPr/>
        </p:nvGraphicFramePr>
        <p:xfrm>
          <a:off x="228600" y="3352800"/>
          <a:ext cx="5791200" cy="25908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0" name="Slide Number Placeholder 9"/>
          <p:cNvSpPr>
            <a:spLocks noGrp="1"/>
          </p:cNvSpPr>
          <p:nvPr>
            <p:ph type="sldNum" sz="quarter" idx="12"/>
          </p:nvPr>
        </p:nvSpPr>
        <p:spPr/>
        <p:txBody>
          <a:bodyPr/>
          <a:lstStyle/>
          <a:p>
            <a:fld id="{EB5E5335-505B-4533-B972-9FE94049393F}" type="slidenum">
              <a:rPr lang="en-US" smtClean="0"/>
              <a:pPr/>
              <a:t>9</a:t>
            </a:fld>
            <a:endParaRPr lang="en-US"/>
          </a:p>
        </p:txBody>
      </p:sp>
      <p:sp>
        <p:nvSpPr>
          <p:cNvPr id="11" name="Footer Placeholder 10"/>
          <p:cNvSpPr>
            <a:spLocks noGrp="1"/>
          </p:cNvSpPr>
          <p:nvPr>
            <p:ph type="ftr" sz="quarter" idx="11"/>
          </p:nvPr>
        </p:nvSpPr>
        <p:spPr/>
        <p:txBody>
          <a:bodyPr/>
          <a:lstStyle/>
          <a:p>
            <a:r>
              <a:rPr lang="en-US" smtClean="0"/>
              <a:t>Solar Micro Grid Network in India</a:t>
            </a:r>
            <a:endParaRPr lang="en-US"/>
          </a:p>
        </p:txBody>
      </p:sp>
      <p:pic>
        <p:nvPicPr>
          <p:cNvPr id="13" name="Picture 12" descr="mobile charging in market.JPG"/>
          <p:cNvPicPr/>
          <p:nvPr/>
        </p:nvPicPr>
        <p:blipFill>
          <a:blip r:embed="rId9" cstate="print"/>
          <a:srcRect t="16364" r="2526" b="36364"/>
          <a:stretch>
            <a:fillRect/>
          </a:stretch>
        </p:blipFill>
        <p:spPr>
          <a:xfrm>
            <a:off x="0" y="76200"/>
            <a:ext cx="2895600" cy="2133600"/>
          </a:xfrm>
          <a:prstGeom prst="rect">
            <a:avLst/>
          </a:prstGeom>
          <a:ln>
            <a:noFill/>
          </a:ln>
          <a:effectLst>
            <a:outerShdw blurRad="190500" algn="tl" rotWithShape="0">
              <a:srgbClr val="000000">
                <a:alpha val="70000"/>
              </a:srgbClr>
            </a:outerShdw>
          </a:effectLst>
        </p:spPr>
      </p:pic>
      <p:pic>
        <p:nvPicPr>
          <p:cNvPr id="14" name="Content Placeholder 3" descr="village level meeting.JPG"/>
          <p:cNvPicPr>
            <a:picLocks noGrp="1"/>
          </p:cNvPicPr>
          <p:nvPr>
            <p:ph idx="1"/>
          </p:nvPr>
        </p:nvPicPr>
        <p:blipFill>
          <a:blip r:embed="rId10" cstate="print"/>
          <a:stretch>
            <a:fillRect/>
          </a:stretch>
        </p:blipFill>
        <p:spPr>
          <a:xfrm>
            <a:off x="2971800" y="76200"/>
            <a:ext cx="3048000" cy="2133600"/>
          </a:xfrm>
          <a:prstGeom prst="rect">
            <a:avLst/>
          </a:prstGeom>
          <a:ln>
            <a:noFill/>
          </a:ln>
          <a:effectLst>
            <a:outerShdw blurRad="292100" dist="139700" dir="2700000" algn="tl" rotWithShape="0">
              <a:srgbClr val="333333">
                <a:alpha val="65000"/>
              </a:srgbClr>
            </a:outerShdw>
          </a:effectLst>
        </p:spPr>
      </p:pic>
      <p:pic>
        <p:nvPicPr>
          <p:cNvPr id="15" name="Picture 2" descr="C:\Users\Manish Computer\Desktop\PPT &amp; paper\pics\DSC06696.JPG"/>
          <p:cNvPicPr>
            <a:picLocks noChangeAspect="1" noChangeArrowheads="1"/>
          </p:cNvPicPr>
          <p:nvPr/>
        </p:nvPicPr>
        <p:blipFill>
          <a:blip r:embed="rId11" cstate="print"/>
          <a:srcRect/>
          <a:stretch>
            <a:fillRect/>
          </a:stretch>
        </p:blipFill>
        <p:spPr bwMode="auto">
          <a:xfrm>
            <a:off x="6172200" y="4724400"/>
            <a:ext cx="2992349" cy="2057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ox(in)">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1751</TotalTime>
  <Words>2044</Words>
  <Application>Microsoft Office PowerPoint</Application>
  <PresentationFormat>On-screen Show (4:3)</PresentationFormat>
  <Paragraphs>282</Paragraphs>
  <Slides>16</Slides>
  <Notes>16</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Slide 1</vt:lpstr>
      <vt:lpstr>Rural Electrification in India:  Current Scenario</vt:lpstr>
      <vt:lpstr>India Kerosene  Lighting Market</vt:lpstr>
      <vt:lpstr>Electricity Scenario in Bihar (India)</vt:lpstr>
      <vt:lpstr>Finding Solutions</vt:lpstr>
      <vt:lpstr>Lessons Learnt</vt:lpstr>
      <vt:lpstr>Slide 7</vt:lpstr>
      <vt:lpstr>Solar Micro Grid (Design)</vt:lpstr>
      <vt:lpstr>Slide 9</vt:lpstr>
      <vt:lpstr>Setting up of  Solar Micro Grid</vt:lpstr>
      <vt:lpstr>Tackling Operational Issues</vt:lpstr>
      <vt:lpstr>Operational Arrangement- Solar Micro Grid Network</vt:lpstr>
      <vt:lpstr>Benefits of Solar Micro Grid</vt:lpstr>
      <vt:lpstr>Challenges</vt:lpstr>
      <vt:lpstr>Exploring Solutions</vt:lpstr>
      <vt:lpstr>Slide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Experiments</dc:title>
  <dc:creator>Manish Computer</dc:creator>
  <cp:lastModifiedBy>Manish Computer</cp:lastModifiedBy>
  <cp:revision>370</cp:revision>
  <dcterms:created xsi:type="dcterms:W3CDTF">2012-03-15T13:45:20Z</dcterms:created>
  <dcterms:modified xsi:type="dcterms:W3CDTF">2013-02-28T10:02:29Z</dcterms:modified>
</cp:coreProperties>
</file>